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2"/>
  </p:sldMasterIdLst>
  <p:notesMasterIdLst>
    <p:notesMasterId r:id="rId29"/>
  </p:notesMasterIdLst>
  <p:handoutMasterIdLst>
    <p:handoutMasterId r:id="rId30"/>
  </p:handoutMasterIdLst>
  <p:sldIdLst>
    <p:sldId id="316" r:id="rId3"/>
    <p:sldId id="332" r:id="rId4"/>
    <p:sldId id="317" r:id="rId5"/>
    <p:sldId id="318" r:id="rId6"/>
    <p:sldId id="346" r:id="rId7"/>
    <p:sldId id="286" r:id="rId8"/>
    <p:sldId id="294" r:id="rId9"/>
    <p:sldId id="293" r:id="rId10"/>
    <p:sldId id="295" r:id="rId11"/>
    <p:sldId id="342" r:id="rId12"/>
    <p:sldId id="314" r:id="rId13"/>
    <p:sldId id="331" r:id="rId14"/>
    <p:sldId id="335" r:id="rId15"/>
    <p:sldId id="330" r:id="rId16"/>
    <p:sldId id="337" r:id="rId17"/>
    <p:sldId id="338" r:id="rId18"/>
    <p:sldId id="334" r:id="rId19"/>
    <p:sldId id="333" r:id="rId20"/>
    <p:sldId id="336" r:id="rId21"/>
    <p:sldId id="339" r:id="rId22"/>
    <p:sldId id="341" r:id="rId23"/>
    <p:sldId id="343" r:id="rId24"/>
    <p:sldId id="259" r:id="rId25"/>
    <p:sldId id="345" r:id="rId26"/>
    <p:sldId id="260" r:id="rId27"/>
    <p:sldId id="344" r:id="rId28"/>
  </p:sldIdLst>
  <p:sldSz cx="12195175" cy="6859588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  <a:srgbClr val="D9D9D9"/>
    <a:srgbClr val="000000"/>
    <a:srgbClr val="7F7F7F"/>
    <a:srgbClr val="686868"/>
    <a:srgbClr val="A65858"/>
    <a:srgbClr val="E2EEF2"/>
    <a:srgbClr val="B2D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2" autoAdjust="0"/>
    <p:restoredTop sz="94662" autoAdjust="0"/>
  </p:normalViewPr>
  <p:slideViewPr>
    <p:cSldViewPr>
      <p:cViewPr varScale="1">
        <p:scale>
          <a:sx n="108" d="100"/>
          <a:sy n="108" d="100"/>
        </p:scale>
        <p:origin x="942" y="108"/>
      </p:cViewPr>
      <p:guideLst>
        <p:guide orient="horz" pos="2161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2772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C9A82C-32A0-4F89-AA2D-4228678C91E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33AFABA-E4FC-4367-8316-F0F343D1DDAE}">
      <dgm:prSet phldrT="[Text]"/>
      <dgm:spPr/>
      <dgm:t>
        <a:bodyPr/>
        <a:lstStyle/>
        <a:p>
          <a:r>
            <a:rPr lang="de-DE" dirty="0" err="1"/>
            <a:t>fuselage</a:t>
          </a:r>
          <a:endParaRPr lang="de-DE" dirty="0"/>
        </a:p>
      </dgm:t>
    </dgm:pt>
    <dgm:pt modelId="{29B37FCF-5054-4B27-AC24-B033C9CC3C1A}" type="parTrans" cxnId="{0AA9D994-A824-4811-BAE0-FD761E533244}">
      <dgm:prSet/>
      <dgm:spPr/>
      <dgm:t>
        <a:bodyPr/>
        <a:lstStyle/>
        <a:p>
          <a:endParaRPr lang="de-DE"/>
        </a:p>
      </dgm:t>
    </dgm:pt>
    <dgm:pt modelId="{CD174816-FD12-4BA0-8D62-C542C3917143}" type="sibTrans" cxnId="{0AA9D994-A824-4811-BAE0-FD761E533244}">
      <dgm:prSet/>
      <dgm:spPr/>
      <dgm:t>
        <a:bodyPr/>
        <a:lstStyle/>
        <a:p>
          <a:endParaRPr lang="de-DE"/>
        </a:p>
      </dgm:t>
    </dgm:pt>
    <dgm:pt modelId="{3ECF5D5A-8A67-4E7C-9320-14EB41BDF1B2}">
      <dgm:prSet phldrT="[Text]"/>
      <dgm:spPr/>
      <dgm:t>
        <a:bodyPr/>
        <a:lstStyle/>
        <a:p>
          <a:r>
            <a:rPr lang="de-DE" dirty="0" err="1"/>
            <a:t>wing</a:t>
          </a:r>
          <a:endParaRPr lang="de-DE" dirty="0"/>
        </a:p>
      </dgm:t>
    </dgm:pt>
    <dgm:pt modelId="{B7E7B989-280E-4515-8390-111B3C367ECC}" type="parTrans" cxnId="{30FB3767-1B6C-4436-8013-DB175F596DA4}">
      <dgm:prSet/>
      <dgm:spPr/>
      <dgm:t>
        <a:bodyPr/>
        <a:lstStyle/>
        <a:p>
          <a:endParaRPr lang="de-DE"/>
        </a:p>
      </dgm:t>
    </dgm:pt>
    <dgm:pt modelId="{585A942F-1BC6-45CC-9C92-F8854DEB6009}" type="sibTrans" cxnId="{30FB3767-1B6C-4436-8013-DB175F596DA4}">
      <dgm:prSet/>
      <dgm:spPr/>
      <dgm:t>
        <a:bodyPr/>
        <a:lstStyle/>
        <a:p>
          <a:endParaRPr lang="de-DE"/>
        </a:p>
      </dgm:t>
    </dgm:pt>
    <dgm:pt modelId="{21267400-48D6-4A9B-90C6-4B2DE6F9783B}">
      <dgm:prSet phldrT="[Text]"/>
      <dgm:spPr/>
      <dgm:t>
        <a:bodyPr/>
        <a:lstStyle/>
        <a:p>
          <a:r>
            <a:rPr lang="de-DE" dirty="0" err="1"/>
            <a:t>wing</a:t>
          </a:r>
          <a:endParaRPr lang="de-DE" dirty="0"/>
        </a:p>
      </dgm:t>
    </dgm:pt>
    <dgm:pt modelId="{EA87A95E-DE77-49E2-AB2E-6597B117B882}" type="parTrans" cxnId="{B7563AFC-B2AD-4B59-A36D-992EE04DD17F}">
      <dgm:prSet/>
      <dgm:spPr/>
      <dgm:t>
        <a:bodyPr/>
        <a:lstStyle/>
        <a:p>
          <a:endParaRPr lang="de-DE"/>
        </a:p>
      </dgm:t>
    </dgm:pt>
    <dgm:pt modelId="{27FBBC90-FAE2-4DB8-925A-2FD1CF3BA3B9}" type="sibTrans" cxnId="{B7563AFC-B2AD-4B59-A36D-992EE04DD17F}">
      <dgm:prSet/>
      <dgm:spPr/>
      <dgm:t>
        <a:bodyPr/>
        <a:lstStyle/>
        <a:p>
          <a:endParaRPr lang="de-DE"/>
        </a:p>
      </dgm:t>
    </dgm:pt>
    <dgm:pt modelId="{E94D90B2-80A2-4368-BBC3-0F4BFD3C71FB}">
      <dgm:prSet phldrT="[Text]"/>
      <dgm:spPr/>
      <dgm:t>
        <a:bodyPr/>
        <a:lstStyle/>
        <a:p>
          <a:r>
            <a:rPr lang="de-DE" dirty="0" err="1"/>
            <a:t>wing</a:t>
          </a:r>
          <a:endParaRPr lang="de-DE" dirty="0"/>
        </a:p>
      </dgm:t>
    </dgm:pt>
    <dgm:pt modelId="{B357A1A9-A202-4B4F-8D76-E9689D5314A4}" type="parTrans" cxnId="{43E01607-D824-491B-B326-98AD3E5FC4EE}">
      <dgm:prSet/>
      <dgm:spPr/>
      <dgm:t>
        <a:bodyPr/>
        <a:lstStyle/>
        <a:p>
          <a:endParaRPr lang="de-DE"/>
        </a:p>
      </dgm:t>
    </dgm:pt>
    <dgm:pt modelId="{74E873CD-4831-4766-A47F-3702271AFB81}" type="sibTrans" cxnId="{43E01607-D824-491B-B326-98AD3E5FC4EE}">
      <dgm:prSet/>
      <dgm:spPr/>
      <dgm:t>
        <a:bodyPr/>
        <a:lstStyle/>
        <a:p>
          <a:endParaRPr lang="de-DE"/>
        </a:p>
      </dgm:t>
    </dgm:pt>
    <dgm:pt modelId="{3C5BCC36-1335-4A50-9848-E31C40BC76A9}">
      <dgm:prSet phldrT="[Text]"/>
      <dgm:spPr/>
      <dgm:t>
        <a:bodyPr/>
        <a:lstStyle/>
        <a:p>
          <a:r>
            <a:rPr lang="de-DE" dirty="0" err="1"/>
            <a:t>landingGear</a:t>
          </a:r>
          <a:endParaRPr lang="de-DE" dirty="0"/>
        </a:p>
      </dgm:t>
    </dgm:pt>
    <dgm:pt modelId="{E0D08B9A-E8BD-4619-88B2-30198AA2507F}" type="parTrans" cxnId="{056490E8-855C-4AA9-99AB-6DA303A68FAA}">
      <dgm:prSet/>
      <dgm:spPr/>
      <dgm:t>
        <a:bodyPr/>
        <a:lstStyle/>
        <a:p>
          <a:endParaRPr lang="de-DE"/>
        </a:p>
      </dgm:t>
    </dgm:pt>
    <dgm:pt modelId="{861AE4EC-FFE0-4C88-880F-7DB25CC87379}" type="sibTrans" cxnId="{056490E8-855C-4AA9-99AB-6DA303A68FAA}">
      <dgm:prSet/>
      <dgm:spPr/>
      <dgm:t>
        <a:bodyPr/>
        <a:lstStyle/>
        <a:p>
          <a:endParaRPr lang="de-DE"/>
        </a:p>
      </dgm:t>
    </dgm:pt>
    <dgm:pt modelId="{353A4AED-398B-40DF-89F4-60ACCC02C97A}">
      <dgm:prSet phldrT="[Text]"/>
      <dgm:spPr/>
      <dgm:t>
        <a:bodyPr/>
        <a:lstStyle/>
        <a:p>
          <a:r>
            <a:rPr lang="de-DE" dirty="0" err="1"/>
            <a:t>landingGear</a:t>
          </a:r>
          <a:endParaRPr lang="de-DE" dirty="0"/>
        </a:p>
      </dgm:t>
    </dgm:pt>
    <dgm:pt modelId="{8531C0E8-97AB-416E-9A2A-8FDEA863BB4F}" type="parTrans" cxnId="{F8196D62-AB1A-40ED-AEC5-94B23602F911}">
      <dgm:prSet/>
      <dgm:spPr/>
      <dgm:t>
        <a:bodyPr/>
        <a:lstStyle/>
        <a:p>
          <a:endParaRPr lang="de-DE"/>
        </a:p>
      </dgm:t>
    </dgm:pt>
    <dgm:pt modelId="{6A5EA3BD-DFBB-401B-8929-67E8AB30A843}" type="sibTrans" cxnId="{F8196D62-AB1A-40ED-AEC5-94B23602F911}">
      <dgm:prSet/>
      <dgm:spPr/>
      <dgm:t>
        <a:bodyPr/>
        <a:lstStyle/>
        <a:p>
          <a:endParaRPr lang="de-DE"/>
        </a:p>
      </dgm:t>
    </dgm:pt>
    <dgm:pt modelId="{AEBEFBBA-09F7-44E1-80C1-BD8FA1E3A065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840203AF-7E76-4040-8078-D8C38B763E78}" type="parTrans" cxnId="{00515A85-7D86-451E-AD07-183F9732FD5D}">
      <dgm:prSet/>
      <dgm:spPr/>
      <dgm:t>
        <a:bodyPr/>
        <a:lstStyle/>
        <a:p>
          <a:endParaRPr lang="de-DE"/>
        </a:p>
      </dgm:t>
    </dgm:pt>
    <dgm:pt modelId="{FDD7E520-B773-4398-BE96-2E27A3FF5674}" type="sibTrans" cxnId="{00515A85-7D86-451E-AD07-183F9732FD5D}">
      <dgm:prSet/>
      <dgm:spPr/>
      <dgm:t>
        <a:bodyPr/>
        <a:lstStyle/>
        <a:p>
          <a:endParaRPr lang="de-DE"/>
        </a:p>
      </dgm:t>
    </dgm:pt>
    <dgm:pt modelId="{2C9B11C5-1BCD-4A54-8E09-C3D3116AA3D5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162921CF-B9B4-4FFC-A508-DB1749D3C85B}" type="parTrans" cxnId="{1280FFC4-B760-4B21-923F-6488CDCFBB2D}">
      <dgm:prSet/>
      <dgm:spPr/>
      <dgm:t>
        <a:bodyPr/>
        <a:lstStyle/>
        <a:p>
          <a:endParaRPr lang="de-DE"/>
        </a:p>
      </dgm:t>
    </dgm:pt>
    <dgm:pt modelId="{F6F61A17-9607-4F5E-ADF0-C8A3AF6A121E}" type="sibTrans" cxnId="{1280FFC4-B760-4B21-923F-6488CDCFBB2D}">
      <dgm:prSet/>
      <dgm:spPr/>
      <dgm:t>
        <a:bodyPr/>
        <a:lstStyle/>
        <a:p>
          <a:endParaRPr lang="de-DE"/>
        </a:p>
      </dgm:t>
    </dgm:pt>
    <dgm:pt modelId="{155BADDF-620C-4F84-BCC0-3EB63B110198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07A9577E-8AC2-4000-99B7-18885034899F}" type="parTrans" cxnId="{F2888484-59B2-4A68-A905-C35A04692A8A}">
      <dgm:prSet/>
      <dgm:spPr/>
      <dgm:t>
        <a:bodyPr/>
        <a:lstStyle/>
        <a:p>
          <a:endParaRPr lang="de-DE"/>
        </a:p>
      </dgm:t>
    </dgm:pt>
    <dgm:pt modelId="{F61BCB16-FC1C-4081-8D36-D0832CD8565E}" type="sibTrans" cxnId="{F2888484-59B2-4A68-A905-C35A04692A8A}">
      <dgm:prSet/>
      <dgm:spPr/>
      <dgm:t>
        <a:bodyPr/>
        <a:lstStyle/>
        <a:p>
          <a:endParaRPr lang="de-DE"/>
        </a:p>
      </dgm:t>
    </dgm:pt>
    <dgm:pt modelId="{15D4CFB0-C116-49E9-B2D4-855E714A2C9C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F371049B-F3FC-4F69-B246-C21A2AC1D9AC}" type="parTrans" cxnId="{17ED6A25-7CAB-48BD-8AF1-714CFAF0DCB9}">
      <dgm:prSet/>
      <dgm:spPr/>
      <dgm:t>
        <a:bodyPr/>
        <a:lstStyle/>
        <a:p>
          <a:endParaRPr lang="de-DE"/>
        </a:p>
      </dgm:t>
    </dgm:pt>
    <dgm:pt modelId="{BB0C43D5-EBEB-470B-BE99-E1E8453B4855}" type="sibTrans" cxnId="{17ED6A25-7CAB-48BD-8AF1-714CFAF0DCB9}">
      <dgm:prSet/>
      <dgm:spPr/>
      <dgm:t>
        <a:bodyPr/>
        <a:lstStyle/>
        <a:p>
          <a:endParaRPr lang="de-DE"/>
        </a:p>
      </dgm:t>
    </dgm:pt>
    <dgm:pt modelId="{6382A87B-841B-43BA-BB43-C0449F909C4B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42DDC85C-EB49-470F-AD88-C7562856C462}" type="parTrans" cxnId="{70FEDD7D-DAA5-414B-93C0-9B251353A4B4}">
      <dgm:prSet/>
      <dgm:spPr/>
      <dgm:t>
        <a:bodyPr/>
        <a:lstStyle/>
        <a:p>
          <a:endParaRPr lang="de-DE"/>
        </a:p>
      </dgm:t>
    </dgm:pt>
    <dgm:pt modelId="{C6C64C44-61CF-42B5-83F9-D4D3D90FF4ED}" type="sibTrans" cxnId="{70FEDD7D-DAA5-414B-93C0-9B251353A4B4}">
      <dgm:prSet/>
      <dgm:spPr/>
      <dgm:t>
        <a:bodyPr/>
        <a:lstStyle/>
        <a:p>
          <a:endParaRPr lang="de-DE"/>
        </a:p>
      </dgm:t>
    </dgm:pt>
    <dgm:pt modelId="{AB5CB5F7-52FE-4ED5-95CB-EE3903E881F2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99B1FC69-E229-45FC-B1DC-957DAA3AD213}" type="parTrans" cxnId="{24F29BB3-14E2-4862-8F04-EA9B5BAF0B43}">
      <dgm:prSet/>
      <dgm:spPr/>
      <dgm:t>
        <a:bodyPr/>
        <a:lstStyle/>
        <a:p>
          <a:endParaRPr lang="de-DE"/>
        </a:p>
      </dgm:t>
    </dgm:pt>
    <dgm:pt modelId="{6BF2F5A5-C238-48A2-BDA3-7480C239D07B}" type="sibTrans" cxnId="{24F29BB3-14E2-4862-8F04-EA9B5BAF0B43}">
      <dgm:prSet/>
      <dgm:spPr/>
      <dgm:t>
        <a:bodyPr/>
        <a:lstStyle/>
        <a:p>
          <a:endParaRPr lang="de-DE"/>
        </a:p>
      </dgm:t>
    </dgm:pt>
    <dgm:pt modelId="{49A2FE57-D534-450B-ABBC-4E14C5DBFB2B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95B93D7C-9887-45FA-AD5A-8AC82ED97DA5}" type="parTrans" cxnId="{0D01911D-61FA-430E-ABF0-9A0A5C57644B}">
      <dgm:prSet/>
      <dgm:spPr/>
      <dgm:t>
        <a:bodyPr/>
        <a:lstStyle/>
        <a:p>
          <a:endParaRPr lang="de-DE"/>
        </a:p>
      </dgm:t>
    </dgm:pt>
    <dgm:pt modelId="{83F55866-8E8C-4618-82CA-2253292A1D5C}" type="sibTrans" cxnId="{0D01911D-61FA-430E-ABF0-9A0A5C57644B}">
      <dgm:prSet/>
      <dgm:spPr/>
      <dgm:t>
        <a:bodyPr/>
        <a:lstStyle/>
        <a:p>
          <a:endParaRPr lang="de-DE"/>
        </a:p>
      </dgm:t>
    </dgm:pt>
    <dgm:pt modelId="{81F838B7-76AD-4716-BE3A-AC4E45F4E59C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616A0A7E-F26C-40C2-A02C-3C762FA5569A}" type="parTrans" cxnId="{A8F9C494-881C-4A04-AD3D-C62BB9DE8689}">
      <dgm:prSet/>
      <dgm:spPr/>
      <dgm:t>
        <a:bodyPr/>
        <a:lstStyle/>
        <a:p>
          <a:endParaRPr lang="de-DE"/>
        </a:p>
      </dgm:t>
    </dgm:pt>
    <dgm:pt modelId="{170C150F-B135-4C85-AE1D-BA5DB9A9B9BB}" type="sibTrans" cxnId="{A8F9C494-881C-4A04-AD3D-C62BB9DE8689}">
      <dgm:prSet/>
      <dgm:spPr/>
      <dgm:t>
        <a:bodyPr/>
        <a:lstStyle/>
        <a:p>
          <a:endParaRPr lang="de-DE"/>
        </a:p>
      </dgm:t>
    </dgm:pt>
    <dgm:pt modelId="{AD4894E6-5B2B-4175-BADB-417A51BADE01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012A5CE5-1EA4-416C-A016-55C74C3D22C8}" type="parTrans" cxnId="{83D91569-AB28-464D-BEA7-590BE8B1CBED}">
      <dgm:prSet/>
      <dgm:spPr/>
      <dgm:t>
        <a:bodyPr/>
        <a:lstStyle/>
        <a:p>
          <a:endParaRPr lang="de-DE"/>
        </a:p>
      </dgm:t>
    </dgm:pt>
    <dgm:pt modelId="{14876305-9F2F-4DDC-A2B4-D7845CD3486F}" type="sibTrans" cxnId="{83D91569-AB28-464D-BEA7-590BE8B1CBED}">
      <dgm:prSet/>
      <dgm:spPr/>
      <dgm:t>
        <a:bodyPr/>
        <a:lstStyle/>
        <a:p>
          <a:endParaRPr lang="de-DE"/>
        </a:p>
      </dgm:t>
    </dgm:pt>
    <dgm:pt modelId="{31944539-DB64-4D44-9086-CEF80475063D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0142C323-3166-425E-987B-A9DF0949AAFD}" type="parTrans" cxnId="{876E1C61-D9AB-4B58-9671-37B16126511C}">
      <dgm:prSet/>
      <dgm:spPr/>
      <dgm:t>
        <a:bodyPr/>
        <a:lstStyle/>
        <a:p>
          <a:endParaRPr lang="de-DE"/>
        </a:p>
      </dgm:t>
    </dgm:pt>
    <dgm:pt modelId="{8863B699-0620-4064-887F-9550FFE374F7}" type="sibTrans" cxnId="{876E1C61-D9AB-4B58-9671-37B16126511C}">
      <dgm:prSet/>
      <dgm:spPr/>
      <dgm:t>
        <a:bodyPr/>
        <a:lstStyle/>
        <a:p>
          <a:endParaRPr lang="de-DE"/>
        </a:p>
      </dgm:t>
    </dgm:pt>
    <dgm:pt modelId="{C8F07B3D-B2DB-46CF-8CE5-C4A6ED5CBD59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ADBB0701-4411-43D7-8A3D-8D5E7D73413E}" type="parTrans" cxnId="{B90FA5F1-1EF6-4600-BB63-29EF82EC824B}">
      <dgm:prSet/>
      <dgm:spPr/>
      <dgm:t>
        <a:bodyPr/>
        <a:lstStyle/>
        <a:p>
          <a:endParaRPr lang="de-DE"/>
        </a:p>
      </dgm:t>
    </dgm:pt>
    <dgm:pt modelId="{DE209985-F453-4152-B891-57E945F912E4}" type="sibTrans" cxnId="{B90FA5F1-1EF6-4600-BB63-29EF82EC824B}">
      <dgm:prSet/>
      <dgm:spPr/>
      <dgm:t>
        <a:bodyPr/>
        <a:lstStyle/>
        <a:p>
          <a:endParaRPr lang="de-DE"/>
        </a:p>
      </dgm:t>
    </dgm:pt>
    <dgm:pt modelId="{90CEBEB9-F348-492C-8A99-57822237BBF0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59661D70-59A7-412E-BB36-A88D1A2AE165}" type="parTrans" cxnId="{C0B0C94B-4D73-44E4-A562-9D1E6F358671}">
      <dgm:prSet/>
      <dgm:spPr/>
      <dgm:t>
        <a:bodyPr/>
        <a:lstStyle/>
        <a:p>
          <a:endParaRPr lang="de-DE"/>
        </a:p>
      </dgm:t>
    </dgm:pt>
    <dgm:pt modelId="{BCFEF555-2F33-442E-9B85-EC9FB8E01A94}" type="sibTrans" cxnId="{C0B0C94B-4D73-44E4-A562-9D1E6F358671}">
      <dgm:prSet/>
      <dgm:spPr/>
      <dgm:t>
        <a:bodyPr/>
        <a:lstStyle/>
        <a:p>
          <a:endParaRPr lang="de-DE"/>
        </a:p>
      </dgm:t>
    </dgm:pt>
    <dgm:pt modelId="{4C5F07C4-3EE4-471B-AAFE-AF5B807C9EEB}">
      <dgm:prSet phldrT="[Text]"/>
      <dgm:spPr/>
      <dgm:t>
        <a:bodyPr/>
        <a:lstStyle/>
        <a:p>
          <a:r>
            <a:rPr lang="de-DE" dirty="0"/>
            <a:t>…</a:t>
          </a:r>
        </a:p>
      </dgm:t>
    </dgm:pt>
    <dgm:pt modelId="{D931189B-8627-4046-A8F9-99F357D5F8CF}" type="parTrans" cxnId="{9FC83A08-982F-4F36-8B69-B579D4E91D6F}">
      <dgm:prSet/>
      <dgm:spPr/>
      <dgm:t>
        <a:bodyPr/>
        <a:lstStyle/>
        <a:p>
          <a:endParaRPr lang="de-DE"/>
        </a:p>
      </dgm:t>
    </dgm:pt>
    <dgm:pt modelId="{C0896840-5D65-4A8E-A791-537F6C6355BA}" type="sibTrans" cxnId="{9FC83A08-982F-4F36-8B69-B579D4E91D6F}">
      <dgm:prSet/>
      <dgm:spPr/>
      <dgm:t>
        <a:bodyPr/>
        <a:lstStyle/>
        <a:p>
          <a:endParaRPr lang="de-DE"/>
        </a:p>
      </dgm:t>
    </dgm:pt>
    <dgm:pt modelId="{86CDBF66-932A-4142-9C08-EE2099589C3E}" type="pres">
      <dgm:prSet presAssocID="{A4C9A82C-32A0-4F89-AA2D-4228678C91E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6970753-BD96-49A1-AAA2-9E17E5E11C34}" type="pres">
      <dgm:prSet presAssocID="{333AFABA-E4FC-4367-8316-F0F343D1DDAE}" presName="hierRoot1" presStyleCnt="0">
        <dgm:presLayoutVars>
          <dgm:hierBranch val="init"/>
        </dgm:presLayoutVars>
      </dgm:prSet>
      <dgm:spPr/>
    </dgm:pt>
    <dgm:pt modelId="{9827CE0C-3C39-42F1-A609-96ED64D533C5}" type="pres">
      <dgm:prSet presAssocID="{333AFABA-E4FC-4367-8316-F0F343D1DDAE}" presName="rootComposite1" presStyleCnt="0"/>
      <dgm:spPr/>
    </dgm:pt>
    <dgm:pt modelId="{11ABF2F0-9F63-4D3F-8FBB-3B6E6E3C49AF}" type="pres">
      <dgm:prSet presAssocID="{333AFABA-E4FC-4367-8316-F0F343D1DDAE}" presName="rootText1" presStyleLbl="node0" presStyleIdx="0" presStyleCnt="1">
        <dgm:presLayoutVars>
          <dgm:chPref val="3"/>
        </dgm:presLayoutVars>
      </dgm:prSet>
      <dgm:spPr/>
    </dgm:pt>
    <dgm:pt modelId="{0149459C-87BF-46D4-A6DB-E2A89E47D285}" type="pres">
      <dgm:prSet presAssocID="{333AFABA-E4FC-4367-8316-F0F343D1DDAE}" presName="rootConnector1" presStyleLbl="node1" presStyleIdx="0" presStyleCnt="0"/>
      <dgm:spPr/>
    </dgm:pt>
    <dgm:pt modelId="{130B7E79-5A5D-4667-A52C-22E2657FFD91}" type="pres">
      <dgm:prSet presAssocID="{333AFABA-E4FC-4367-8316-F0F343D1DDAE}" presName="hierChild2" presStyleCnt="0"/>
      <dgm:spPr/>
    </dgm:pt>
    <dgm:pt modelId="{970ED598-C329-4A51-9CC5-46CC3BAB6DD5}" type="pres">
      <dgm:prSet presAssocID="{B7E7B989-280E-4515-8390-111B3C367ECC}" presName="Name37" presStyleLbl="parChTrans1D2" presStyleIdx="0" presStyleCnt="5"/>
      <dgm:spPr/>
    </dgm:pt>
    <dgm:pt modelId="{A2D55633-A33B-4402-B30F-515D34F43F2B}" type="pres">
      <dgm:prSet presAssocID="{3ECF5D5A-8A67-4E7C-9320-14EB41BDF1B2}" presName="hierRoot2" presStyleCnt="0">
        <dgm:presLayoutVars>
          <dgm:hierBranch val="init"/>
        </dgm:presLayoutVars>
      </dgm:prSet>
      <dgm:spPr/>
    </dgm:pt>
    <dgm:pt modelId="{56750C83-91EF-482C-925B-B2237995B023}" type="pres">
      <dgm:prSet presAssocID="{3ECF5D5A-8A67-4E7C-9320-14EB41BDF1B2}" presName="rootComposite" presStyleCnt="0"/>
      <dgm:spPr/>
    </dgm:pt>
    <dgm:pt modelId="{06829A24-CBD6-4A6A-8B77-CCFEA9B9B0F6}" type="pres">
      <dgm:prSet presAssocID="{3ECF5D5A-8A67-4E7C-9320-14EB41BDF1B2}" presName="rootText" presStyleLbl="node2" presStyleIdx="0" presStyleCnt="5">
        <dgm:presLayoutVars>
          <dgm:chPref val="3"/>
        </dgm:presLayoutVars>
      </dgm:prSet>
      <dgm:spPr/>
    </dgm:pt>
    <dgm:pt modelId="{C0C75F59-6684-4F3E-A59C-AD450155E791}" type="pres">
      <dgm:prSet presAssocID="{3ECF5D5A-8A67-4E7C-9320-14EB41BDF1B2}" presName="rootConnector" presStyleLbl="node2" presStyleIdx="0" presStyleCnt="5"/>
      <dgm:spPr/>
    </dgm:pt>
    <dgm:pt modelId="{4B4A04F0-7EEC-4A59-9CFE-84E0F75B00B8}" type="pres">
      <dgm:prSet presAssocID="{3ECF5D5A-8A67-4E7C-9320-14EB41BDF1B2}" presName="hierChild4" presStyleCnt="0"/>
      <dgm:spPr/>
    </dgm:pt>
    <dgm:pt modelId="{42228AAB-D97E-45B4-8BCB-B1F6E9FC3988}" type="pres">
      <dgm:prSet presAssocID="{840203AF-7E76-4040-8078-D8C38B763E78}" presName="Name37" presStyleLbl="parChTrans1D3" presStyleIdx="0" presStyleCnt="13"/>
      <dgm:spPr/>
    </dgm:pt>
    <dgm:pt modelId="{00104165-D3C0-4BB3-AD4F-42F2273FCC5E}" type="pres">
      <dgm:prSet presAssocID="{AEBEFBBA-09F7-44E1-80C1-BD8FA1E3A065}" presName="hierRoot2" presStyleCnt="0">
        <dgm:presLayoutVars>
          <dgm:hierBranch val="init"/>
        </dgm:presLayoutVars>
      </dgm:prSet>
      <dgm:spPr/>
    </dgm:pt>
    <dgm:pt modelId="{77B1649B-96E8-4C27-A90C-211A90B01EA5}" type="pres">
      <dgm:prSet presAssocID="{AEBEFBBA-09F7-44E1-80C1-BD8FA1E3A065}" presName="rootComposite" presStyleCnt="0"/>
      <dgm:spPr/>
    </dgm:pt>
    <dgm:pt modelId="{098B60C3-9C60-43C6-A4A1-303C75A93725}" type="pres">
      <dgm:prSet presAssocID="{AEBEFBBA-09F7-44E1-80C1-BD8FA1E3A065}" presName="rootText" presStyleLbl="node3" presStyleIdx="0" presStyleCnt="13">
        <dgm:presLayoutVars>
          <dgm:chPref val="3"/>
        </dgm:presLayoutVars>
      </dgm:prSet>
      <dgm:spPr/>
    </dgm:pt>
    <dgm:pt modelId="{3390363B-98B5-44CB-8027-FA3C9DA75B1B}" type="pres">
      <dgm:prSet presAssocID="{AEBEFBBA-09F7-44E1-80C1-BD8FA1E3A065}" presName="rootConnector" presStyleLbl="node3" presStyleIdx="0" presStyleCnt="13"/>
      <dgm:spPr/>
    </dgm:pt>
    <dgm:pt modelId="{EE60348A-D883-438F-B0F8-7BF96B093E42}" type="pres">
      <dgm:prSet presAssocID="{AEBEFBBA-09F7-44E1-80C1-BD8FA1E3A065}" presName="hierChild4" presStyleCnt="0"/>
      <dgm:spPr/>
    </dgm:pt>
    <dgm:pt modelId="{2476EB6B-0A2B-44A1-A06A-E8987C960043}" type="pres">
      <dgm:prSet presAssocID="{AEBEFBBA-09F7-44E1-80C1-BD8FA1E3A065}" presName="hierChild5" presStyleCnt="0"/>
      <dgm:spPr/>
    </dgm:pt>
    <dgm:pt modelId="{192EF389-B8A1-4020-9CD1-D49F7EDC79DF}" type="pres">
      <dgm:prSet presAssocID="{162921CF-B9B4-4FFC-A508-DB1749D3C85B}" presName="Name37" presStyleLbl="parChTrans1D3" presStyleIdx="1" presStyleCnt="13"/>
      <dgm:spPr/>
    </dgm:pt>
    <dgm:pt modelId="{E71C6392-24B6-4E8C-8BE2-D4753631B4E3}" type="pres">
      <dgm:prSet presAssocID="{2C9B11C5-1BCD-4A54-8E09-C3D3116AA3D5}" presName="hierRoot2" presStyleCnt="0">
        <dgm:presLayoutVars>
          <dgm:hierBranch val="init"/>
        </dgm:presLayoutVars>
      </dgm:prSet>
      <dgm:spPr/>
    </dgm:pt>
    <dgm:pt modelId="{D70715C8-97AA-4C67-838E-B134A4370164}" type="pres">
      <dgm:prSet presAssocID="{2C9B11C5-1BCD-4A54-8E09-C3D3116AA3D5}" presName="rootComposite" presStyleCnt="0"/>
      <dgm:spPr/>
    </dgm:pt>
    <dgm:pt modelId="{22D54D7E-478E-46ED-AA7A-9D75D4E98C5F}" type="pres">
      <dgm:prSet presAssocID="{2C9B11C5-1BCD-4A54-8E09-C3D3116AA3D5}" presName="rootText" presStyleLbl="node3" presStyleIdx="1" presStyleCnt="13">
        <dgm:presLayoutVars>
          <dgm:chPref val="3"/>
        </dgm:presLayoutVars>
      </dgm:prSet>
      <dgm:spPr/>
    </dgm:pt>
    <dgm:pt modelId="{4F052AC2-FDB6-4B66-86A0-648D055756A9}" type="pres">
      <dgm:prSet presAssocID="{2C9B11C5-1BCD-4A54-8E09-C3D3116AA3D5}" presName="rootConnector" presStyleLbl="node3" presStyleIdx="1" presStyleCnt="13"/>
      <dgm:spPr/>
    </dgm:pt>
    <dgm:pt modelId="{85DE0693-8C12-4DF8-807E-5227246E7928}" type="pres">
      <dgm:prSet presAssocID="{2C9B11C5-1BCD-4A54-8E09-C3D3116AA3D5}" presName="hierChild4" presStyleCnt="0"/>
      <dgm:spPr/>
    </dgm:pt>
    <dgm:pt modelId="{84CD5AD6-FA0A-43AD-B830-CCC092C3227D}" type="pres">
      <dgm:prSet presAssocID="{2C9B11C5-1BCD-4A54-8E09-C3D3116AA3D5}" presName="hierChild5" presStyleCnt="0"/>
      <dgm:spPr/>
    </dgm:pt>
    <dgm:pt modelId="{2237BEF7-176F-4155-8D72-73B519FEA4E0}" type="pres">
      <dgm:prSet presAssocID="{F371049B-F3FC-4F69-B246-C21A2AC1D9AC}" presName="Name37" presStyleLbl="parChTrans1D3" presStyleIdx="2" presStyleCnt="13"/>
      <dgm:spPr/>
    </dgm:pt>
    <dgm:pt modelId="{F45D2ABF-F29D-4976-982A-DCFF95EAF542}" type="pres">
      <dgm:prSet presAssocID="{15D4CFB0-C116-49E9-B2D4-855E714A2C9C}" presName="hierRoot2" presStyleCnt="0">
        <dgm:presLayoutVars>
          <dgm:hierBranch val="init"/>
        </dgm:presLayoutVars>
      </dgm:prSet>
      <dgm:spPr/>
    </dgm:pt>
    <dgm:pt modelId="{2B3FACAF-0697-41DC-9F98-E07CAC8318AE}" type="pres">
      <dgm:prSet presAssocID="{15D4CFB0-C116-49E9-B2D4-855E714A2C9C}" presName="rootComposite" presStyleCnt="0"/>
      <dgm:spPr/>
    </dgm:pt>
    <dgm:pt modelId="{C972C9FA-0A4C-478B-B54A-8F67195AF97C}" type="pres">
      <dgm:prSet presAssocID="{15D4CFB0-C116-49E9-B2D4-855E714A2C9C}" presName="rootText" presStyleLbl="node3" presStyleIdx="2" presStyleCnt="13">
        <dgm:presLayoutVars>
          <dgm:chPref val="3"/>
        </dgm:presLayoutVars>
      </dgm:prSet>
      <dgm:spPr/>
    </dgm:pt>
    <dgm:pt modelId="{E82FC544-8CC0-4604-AA01-B9169E96EAE9}" type="pres">
      <dgm:prSet presAssocID="{15D4CFB0-C116-49E9-B2D4-855E714A2C9C}" presName="rootConnector" presStyleLbl="node3" presStyleIdx="2" presStyleCnt="13"/>
      <dgm:spPr/>
    </dgm:pt>
    <dgm:pt modelId="{E5EBC30E-2972-4D05-A7AF-1D918B23011B}" type="pres">
      <dgm:prSet presAssocID="{15D4CFB0-C116-49E9-B2D4-855E714A2C9C}" presName="hierChild4" presStyleCnt="0"/>
      <dgm:spPr/>
    </dgm:pt>
    <dgm:pt modelId="{5B1350DE-4083-4FB2-99D4-37918469C631}" type="pres">
      <dgm:prSet presAssocID="{15D4CFB0-C116-49E9-B2D4-855E714A2C9C}" presName="hierChild5" presStyleCnt="0"/>
      <dgm:spPr/>
    </dgm:pt>
    <dgm:pt modelId="{806A1F95-A66C-44CF-B726-D9B60B27344E}" type="pres">
      <dgm:prSet presAssocID="{07A9577E-8AC2-4000-99B7-18885034899F}" presName="Name37" presStyleLbl="parChTrans1D3" presStyleIdx="3" presStyleCnt="13"/>
      <dgm:spPr/>
    </dgm:pt>
    <dgm:pt modelId="{FCD89CC8-DDBF-4FFE-AF1F-A06AEFCC6CC4}" type="pres">
      <dgm:prSet presAssocID="{155BADDF-620C-4F84-BCC0-3EB63B110198}" presName="hierRoot2" presStyleCnt="0">
        <dgm:presLayoutVars>
          <dgm:hierBranch val="init"/>
        </dgm:presLayoutVars>
      </dgm:prSet>
      <dgm:spPr/>
    </dgm:pt>
    <dgm:pt modelId="{AADA3E14-3CD0-450B-A006-BF890760BAD7}" type="pres">
      <dgm:prSet presAssocID="{155BADDF-620C-4F84-BCC0-3EB63B110198}" presName="rootComposite" presStyleCnt="0"/>
      <dgm:spPr/>
    </dgm:pt>
    <dgm:pt modelId="{0436C31F-D2A8-4853-8A22-54BF6A68A4B4}" type="pres">
      <dgm:prSet presAssocID="{155BADDF-620C-4F84-BCC0-3EB63B110198}" presName="rootText" presStyleLbl="node3" presStyleIdx="3" presStyleCnt="13">
        <dgm:presLayoutVars>
          <dgm:chPref val="3"/>
        </dgm:presLayoutVars>
      </dgm:prSet>
      <dgm:spPr/>
    </dgm:pt>
    <dgm:pt modelId="{A4A343AA-AA43-4727-93E2-7AFCEB7663F0}" type="pres">
      <dgm:prSet presAssocID="{155BADDF-620C-4F84-BCC0-3EB63B110198}" presName="rootConnector" presStyleLbl="node3" presStyleIdx="3" presStyleCnt="13"/>
      <dgm:spPr/>
    </dgm:pt>
    <dgm:pt modelId="{1392B181-5047-4DCE-8F46-0CFF4DFF552F}" type="pres">
      <dgm:prSet presAssocID="{155BADDF-620C-4F84-BCC0-3EB63B110198}" presName="hierChild4" presStyleCnt="0"/>
      <dgm:spPr/>
    </dgm:pt>
    <dgm:pt modelId="{F9644FF8-6F3C-437C-8B95-DE3610A16D03}" type="pres">
      <dgm:prSet presAssocID="{155BADDF-620C-4F84-BCC0-3EB63B110198}" presName="hierChild5" presStyleCnt="0"/>
      <dgm:spPr/>
    </dgm:pt>
    <dgm:pt modelId="{B50DB13D-563F-4E27-9621-2F1ED5ABAB19}" type="pres">
      <dgm:prSet presAssocID="{42DDC85C-EB49-470F-AD88-C7562856C462}" presName="Name37" presStyleLbl="parChTrans1D3" presStyleIdx="4" presStyleCnt="13"/>
      <dgm:spPr/>
    </dgm:pt>
    <dgm:pt modelId="{A119397F-47B0-4230-9286-0F56D4AA0B23}" type="pres">
      <dgm:prSet presAssocID="{6382A87B-841B-43BA-BB43-C0449F909C4B}" presName="hierRoot2" presStyleCnt="0">
        <dgm:presLayoutVars>
          <dgm:hierBranch val="init"/>
        </dgm:presLayoutVars>
      </dgm:prSet>
      <dgm:spPr/>
    </dgm:pt>
    <dgm:pt modelId="{F122AA70-9FD9-4891-AAF0-577737FD6BE8}" type="pres">
      <dgm:prSet presAssocID="{6382A87B-841B-43BA-BB43-C0449F909C4B}" presName="rootComposite" presStyleCnt="0"/>
      <dgm:spPr/>
    </dgm:pt>
    <dgm:pt modelId="{6F753E34-BE6D-4102-BC19-EC7E982D4A0A}" type="pres">
      <dgm:prSet presAssocID="{6382A87B-841B-43BA-BB43-C0449F909C4B}" presName="rootText" presStyleLbl="node3" presStyleIdx="4" presStyleCnt="13">
        <dgm:presLayoutVars>
          <dgm:chPref val="3"/>
        </dgm:presLayoutVars>
      </dgm:prSet>
      <dgm:spPr/>
    </dgm:pt>
    <dgm:pt modelId="{9388D578-ECB9-4D7B-9FB1-545E857A2FF5}" type="pres">
      <dgm:prSet presAssocID="{6382A87B-841B-43BA-BB43-C0449F909C4B}" presName="rootConnector" presStyleLbl="node3" presStyleIdx="4" presStyleCnt="13"/>
      <dgm:spPr/>
    </dgm:pt>
    <dgm:pt modelId="{9C0BE32F-3453-4FA4-A577-9CA91E212FB1}" type="pres">
      <dgm:prSet presAssocID="{6382A87B-841B-43BA-BB43-C0449F909C4B}" presName="hierChild4" presStyleCnt="0"/>
      <dgm:spPr/>
    </dgm:pt>
    <dgm:pt modelId="{A3A18380-0576-453F-8A23-FE035EB70FF2}" type="pres">
      <dgm:prSet presAssocID="{6382A87B-841B-43BA-BB43-C0449F909C4B}" presName="hierChild5" presStyleCnt="0"/>
      <dgm:spPr/>
    </dgm:pt>
    <dgm:pt modelId="{ACA9B1F6-31D5-4651-8088-4372643FD90A}" type="pres">
      <dgm:prSet presAssocID="{99B1FC69-E229-45FC-B1DC-957DAA3AD213}" presName="Name37" presStyleLbl="parChTrans1D3" presStyleIdx="5" presStyleCnt="13"/>
      <dgm:spPr/>
    </dgm:pt>
    <dgm:pt modelId="{35F25A92-5E61-46CA-8E40-C24993019D42}" type="pres">
      <dgm:prSet presAssocID="{AB5CB5F7-52FE-4ED5-95CB-EE3903E881F2}" presName="hierRoot2" presStyleCnt="0">
        <dgm:presLayoutVars>
          <dgm:hierBranch val="init"/>
        </dgm:presLayoutVars>
      </dgm:prSet>
      <dgm:spPr/>
    </dgm:pt>
    <dgm:pt modelId="{3EB6F932-6D06-4FE7-ABC9-FDC02F83068A}" type="pres">
      <dgm:prSet presAssocID="{AB5CB5F7-52FE-4ED5-95CB-EE3903E881F2}" presName="rootComposite" presStyleCnt="0"/>
      <dgm:spPr/>
    </dgm:pt>
    <dgm:pt modelId="{9CCD7E4A-F439-4BD6-A643-AC7CD88BFEC7}" type="pres">
      <dgm:prSet presAssocID="{AB5CB5F7-52FE-4ED5-95CB-EE3903E881F2}" presName="rootText" presStyleLbl="node3" presStyleIdx="5" presStyleCnt="13">
        <dgm:presLayoutVars>
          <dgm:chPref val="3"/>
        </dgm:presLayoutVars>
      </dgm:prSet>
      <dgm:spPr/>
    </dgm:pt>
    <dgm:pt modelId="{F27BDDDE-91BA-49E7-A360-C80A3D2F4EB9}" type="pres">
      <dgm:prSet presAssocID="{AB5CB5F7-52FE-4ED5-95CB-EE3903E881F2}" presName="rootConnector" presStyleLbl="node3" presStyleIdx="5" presStyleCnt="13"/>
      <dgm:spPr/>
    </dgm:pt>
    <dgm:pt modelId="{F0E8EBA8-E726-4EDE-9EF3-0098B83205BF}" type="pres">
      <dgm:prSet presAssocID="{AB5CB5F7-52FE-4ED5-95CB-EE3903E881F2}" presName="hierChild4" presStyleCnt="0"/>
      <dgm:spPr/>
    </dgm:pt>
    <dgm:pt modelId="{38035E23-8855-4F11-ADB1-A910EC5B50BC}" type="pres">
      <dgm:prSet presAssocID="{AB5CB5F7-52FE-4ED5-95CB-EE3903E881F2}" presName="hierChild5" presStyleCnt="0"/>
      <dgm:spPr/>
    </dgm:pt>
    <dgm:pt modelId="{DF7CFBF2-B23B-4390-9631-A6FC7D9BBA5F}" type="pres">
      <dgm:prSet presAssocID="{95B93D7C-9887-45FA-AD5A-8AC82ED97DA5}" presName="Name37" presStyleLbl="parChTrans1D3" presStyleIdx="6" presStyleCnt="13"/>
      <dgm:spPr/>
    </dgm:pt>
    <dgm:pt modelId="{E1531C99-A8A1-4167-A848-CEB70A6A34CC}" type="pres">
      <dgm:prSet presAssocID="{49A2FE57-D534-450B-ABBC-4E14C5DBFB2B}" presName="hierRoot2" presStyleCnt="0">
        <dgm:presLayoutVars>
          <dgm:hierBranch val="init"/>
        </dgm:presLayoutVars>
      </dgm:prSet>
      <dgm:spPr/>
    </dgm:pt>
    <dgm:pt modelId="{AE7A2244-9EFD-4E7D-84BC-B5CDA29588B1}" type="pres">
      <dgm:prSet presAssocID="{49A2FE57-D534-450B-ABBC-4E14C5DBFB2B}" presName="rootComposite" presStyleCnt="0"/>
      <dgm:spPr/>
    </dgm:pt>
    <dgm:pt modelId="{17F95778-F1E3-4DF7-95F9-8FCE42569365}" type="pres">
      <dgm:prSet presAssocID="{49A2FE57-D534-450B-ABBC-4E14C5DBFB2B}" presName="rootText" presStyleLbl="node3" presStyleIdx="6" presStyleCnt="13">
        <dgm:presLayoutVars>
          <dgm:chPref val="3"/>
        </dgm:presLayoutVars>
      </dgm:prSet>
      <dgm:spPr/>
    </dgm:pt>
    <dgm:pt modelId="{DCFE0251-BBC9-4121-B118-F43520153F47}" type="pres">
      <dgm:prSet presAssocID="{49A2FE57-D534-450B-ABBC-4E14C5DBFB2B}" presName="rootConnector" presStyleLbl="node3" presStyleIdx="6" presStyleCnt="13"/>
      <dgm:spPr/>
    </dgm:pt>
    <dgm:pt modelId="{293A3FAD-4CBA-4B96-8444-7F25BE410090}" type="pres">
      <dgm:prSet presAssocID="{49A2FE57-D534-450B-ABBC-4E14C5DBFB2B}" presName="hierChild4" presStyleCnt="0"/>
      <dgm:spPr/>
    </dgm:pt>
    <dgm:pt modelId="{652F7195-6F65-4408-9325-F22F780F02EA}" type="pres">
      <dgm:prSet presAssocID="{49A2FE57-D534-450B-ABBC-4E14C5DBFB2B}" presName="hierChild5" presStyleCnt="0"/>
      <dgm:spPr/>
    </dgm:pt>
    <dgm:pt modelId="{8067DD2F-074F-44AF-BCB7-E888682F7BA9}" type="pres">
      <dgm:prSet presAssocID="{616A0A7E-F26C-40C2-A02C-3C762FA5569A}" presName="Name37" presStyleLbl="parChTrans1D3" presStyleIdx="7" presStyleCnt="13"/>
      <dgm:spPr/>
    </dgm:pt>
    <dgm:pt modelId="{608D680A-E469-4BFA-973A-3C195C2CE675}" type="pres">
      <dgm:prSet presAssocID="{81F838B7-76AD-4716-BE3A-AC4E45F4E59C}" presName="hierRoot2" presStyleCnt="0">
        <dgm:presLayoutVars>
          <dgm:hierBranch val="init"/>
        </dgm:presLayoutVars>
      </dgm:prSet>
      <dgm:spPr/>
    </dgm:pt>
    <dgm:pt modelId="{BCA84591-D843-49C7-9963-0FA544BADFC9}" type="pres">
      <dgm:prSet presAssocID="{81F838B7-76AD-4716-BE3A-AC4E45F4E59C}" presName="rootComposite" presStyleCnt="0"/>
      <dgm:spPr/>
    </dgm:pt>
    <dgm:pt modelId="{C4DF4C9C-DE33-4945-816D-C981CB98C64F}" type="pres">
      <dgm:prSet presAssocID="{81F838B7-76AD-4716-BE3A-AC4E45F4E59C}" presName="rootText" presStyleLbl="node3" presStyleIdx="7" presStyleCnt="13">
        <dgm:presLayoutVars>
          <dgm:chPref val="3"/>
        </dgm:presLayoutVars>
      </dgm:prSet>
      <dgm:spPr/>
    </dgm:pt>
    <dgm:pt modelId="{E86C6D65-BF2A-4AB5-8B5A-711886F92461}" type="pres">
      <dgm:prSet presAssocID="{81F838B7-76AD-4716-BE3A-AC4E45F4E59C}" presName="rootConnector" presStyleLbl="node3" presStyleIdx="7" presStyleCnt="13"/>
      <dgm:spPr/>
    </dgm:pt>
    <dgm:pt modelId="{80798518-47A2-4C68-B5BB-479F6F20C0FD}" type="pres">
      <dgm:prSet presAssocID="{81F838B7-76AD-4716-BE3A-AC4E45F4E59C}" presName="hierChild4" presStyleCnt="0"/>
      <dgm:spPr/>
    </dgm:pt>
    <dgm:pt modelId="{27A6DA26-9054-4001-9F74-FE810DB52871}" type="pres">
      <dgm:prSet presAssocID="{81F838B7-76AD-4716-BE3A-AC4E45F4E59C}" presName="hierChild5" presStyleCnt="0"/>
      <dgm:spPr/>
    </dgm:pt>
    <dgm:pt modelId="{65DD5DB3-9D46-4391-B45F-7EA4B46A18B0}" type="pres">
      <dgm:prSet presAssocID="{012A5CE5-1EA4-416C-A016-55C74C3D22C8}" presName="Name37" presStyleLbl="parChTrans1D3" presStyleIdx="8" presStyleCnt="13"/>
      <dgm:spPr/>
    </dgm:pt>
    <dgm:pt modelId="{EB3CD414-7B83-4846-869A-D89096BF17A2}" type="pres">
      <dgm:prSet presAssocID="{AD4894E6-5B2B-4175-BADB-417A51BADE01}" presName="hierRoot2" presStyleCnt="0">
        <dgm:presLayoutVars>
          <dgm:hierBranch val="init"/>
        </dgm:presLayoutVars>
      </dgm:prSet>
      <dgm:spPr/>
    </dgm:pt>
    <dgm:pt modelId="{9781FCB5-3653-4CB8-B2D7-22642BA0D0A9}" type="pres">
      <dgm:prSet presAssocID="{AD4894E6-5B2B-4175-BADB-417A51BADE01}" presName="rootComposite" presStyleCnt="0"/>
      <dgm:spPr/>
    </dgm:pt>
    <dgm:pt modelId="{928F476A-CD2A-43F4-823A-042C901A14D5}" type="pres">
      <dgm:prSet presAssocID="{AD4894E6-5B2B-4175-BADB-417A51BADE01}" presName="rootText" presStyleLbl="node3" presStyleIdx="8" presStyleCnt="13">
        <dgm:presLayoutVars>
          <dgm:chPref val="3"/>
        </dgm:presLayoutVars>
      </dgm:prSet>
      <dgm:spPr/>
    </dgm:pt>
    <dgm:pt modelId="{B30BA12E-2317-41E0-9585-19F9365B50A3}" type="pres">
      <dgm:prSet presAssocID="{AD4894E6-5B2B-4175-BADB-417A51BADE01}" presName="rootConnector" presStyleLbl="node3" presStyleIdx="8" presStyleCnt="13"/>
      <dgm:spPr/>
    </dgm:pt>
    <dgm:pt modelId="{4BCC673F-C71A-4DE8-91B2-6169A00A9A60}" type="pres">
      <dgm:prSet presAssocID="{AD4894E6-5B2B-4175-BADB-417A51BADE01}" presName="hierChild4" presStyleCnt="0"/>
      <dgm:spPr/>
    </dgm:pt>
    <dgm:pt modelId="{2CC76AFC-DD1D-4AFD-80A5-9942607E274A}" type="pres">
      <dgm:prSet presAssocID="{AD4894E6-5B2B-4175-BADB-417A51BADE01}" presName="hierChild5" presStyleCnt="0"/>
      <dgm:spPr/>
    </dgm:pt>
    <dgm:pt modelId="{E54BFD20-82AB-4A8E-A6DB-46498E7B12FB}" type="pres">
      <dgm:prSet presAssocID="{0142C323-3166-425E-987B-A9DF0949AAFD}" presName="Name37" presStyleLbl="parChTrans1D3" presStyleIdx="9" presStyleCnt="13"/>
      <dgm:spPr/>
    </dgm:pt>
    <dgm:pt modelId="{3F69DA6A-57FB-443A-920E-0E1103410FE5}" type="pres">
      <dgm:prSet presAssocID="{31944539-DB64-4D44-9086-CEF80475063D}" presName="hierRoot2" presStyleCnt="0">
        <dgm:presLayoutVars>
          <dgm:hierBranch val="init"/>
        </dgm:presLayoutVars>
      </dgm:prSet>
      <dgm:spPr/>
    </dgm:pt>
    <dgm:pt modelId="{20121150-D84E-456E-BE95-AC17F92EB45F}" type="pres">
      <dgm:prSet presAssocID="{31944539-DB64-4D44-9086-CEF80475063D}" presName="rootComposite" presStyleCnt="0"/>
      <dgm:spPr/>
    </dgm:pt>
    <dgm:pt modelId="{8B7D6D5A-49A9-4A18-9F1B-DF622E5EC336}" type="pres">
      <dgm:prSet presAssocID="{31944539-DB64-4D44-9086-CEF80475063D}" presName="rootText" presStyleLbl="node3" presStyleIdx="9" presStyleCnt="13">
        <dgm:presLayoutVars>
          <dgm:chPref val="3"/>
        </dgm:presLayoutVars>
      </dgm:prSet>
      <dgm:spPr/>
    </dgm:pt>
    <dgm:pt modelId="{35CC667F-9300-4E5C-9AC9-9A0E24FBC895}" type="pres">
      <dgm:prSet presAssocID="{31944539-DB64-4D44-9086-CEF80475063D}" presName="rootConnector" presStyleLbl="node3" presStyleIdx="9" presStyleCnt="13"/>
      <dgm:spPr/>
    </dgm:pt>
    <dgm:pt modelId="{5D5E2910-8720-4C71-953C-165D17818130}" type="pres">
      <dgm:prSet presAssocID="{31944539-DB64-4D44-9086-CEF80475063D}" presName="hierChild4" presStyleCnt="0"/>
      <dgm:spPr/>
    </dgm:pt>
    <dgm:pt modelId="{46304666-B41E-455E-9D8A-08CDE03BAA65}" type="pres">
      <dgm:prSet presAssocID="{31944539-DB64-4D44-9086-CEF80475063D}" presName="hierChild5" presStyleCnt="0"/>
      <dgm:spPr/>
    </dgm:pt>
    <dgm:pt modelId="{284533D7-F994-4F8D-A60A-4CBF30A31482}" type="pres">
      <dgm:prSet presAssocID="{ADBB0701-4411-43D7-8A3D-8D5E7D73413E}" presName="Name37" presStyleLbl="parChTrans1D3" presStyleIdx="10" presStyleCnt="13"/>
      <dgm:spPr/>
    </dgm:pt>
    <dgm:pt modelId="{526988BB-6BCC-4EB8-89F1-4B28B5CE7C86}" type="pres">
      <dgm:prSet presAssocID="{C8F07B3D-B2DB-46CF-8CE5-C4A6ED5CBD59}" presName="hierRoot2" presStyleCnt="0">
        <dgm:presLayoutVars>
          <dgm:hierBranch val="init"/>
        </dgm:presLayoutVars>
      </dgm:prSet>
      <dgm:spPr/>
    </dgm:pt>
    <dgm:pt modelId="{E584171A-3453-4CBC-8C5D-A96B61682259}" type="pres">
      <dgm:prSet presAssocID="{C8F07B3D-B2DB-46CF-8CE5-C4A6ED5CBD59}" presName="rootComposite" presStyleCnt="0"/>
      <dgm:spPr/>
    </dgm:pt>
    <dgm:pt modelId="{CB4B45D3-94A3-4B45-A606-7F6C76818A84}" type="pres">
      <dgm:prSet presAssocID="{C8F07B3D-B2DB-46CF-8CE5-C4A6ED5CBD59}" presName="rootText" presStyleLbl="node3" presStyleIdx="10" presStyleCnt="13">
        <dgm:presLayoutVars>
          <dgm:chPref val="3"/>
        </dgm:presLayoutVars>
      </dgm:prSet>
      <dgm:spPr/>
    </dgm:pt>
    <dgm:pt modelId="{F32F3D92-B760-43D0-AC6B-BD39DF82A7E6}" type="pres">
      <dgm:prSet presAssocID="{C8F07B3D-B2DB-46CF-8CE5-C4A6ED5CBD59}" presName="rootConnector" presStyleLbl="node3" presStyleIdx="10" presStyleCnt="13"/>
      <dgm:spPr/>
    </dgm:pt>
    <dgm:pt modelId="{19CA27EA-1E5C-492E-8BFB-2AA2002DE06A}" type="pres">
      <dgm:prSet presAssocID="{C8F07B3D-B2DB-46CF-8CE5-C4A6ED5CBD59}" presName="hierChild4" presStyleCnt="0"/>
      <dgm:spPr/>
    </dgm:pt>
    <dgm:pt modelId="{4BA11605-3EDD-4C68-A143-CF677FF0A373}" type="pres">
      <dgm:prSet presAssocID="{C8F07B3D-B2DB-46CF-8CE5-C4A6ED5CBD59}" presName="hierChild5" presStyleCnt="0"/>
      <dgm:spPr/>
    </dgm:pt>
    <dgm:pt modelId="{92CC54D8-5B81-4B18-BC3F-ACC6484EFD16}" type="pres">
      <dgm:prSet presAssocID="{59661D70-59A7-412E-BB36-A88D1A2AE165}" presName="Name37" presStyleLbl="parChTrans1D3" presStyleIdx="11" presStyleCnt="13"/>
      <dgm:spPr/>
    </dgm:pt>
    <dgm:pt modelId="{0018B2C1-BF56-45D6-87FD-666867798988}" type="pres">
      <dgm:prSet presAssocID="{90CEBEB9-F348-492C-8A99-57822237BBF0}" presName="hierRoot2" presStyleCnt="0">
        <dgm:presLayoutVars>
          <dgm:hierBranch val="init"/>
        </dgm:presLayoutVars>
      </dgm:prSet>
      <dgm:spPr/>
    </dgm:pt>
    <dgm:pt modelId="{D679B1F3-499A-4E6E-B870-D54560E79394}" type="pres">
      <dgm:prSet presAssocID="{90CEBEB9-F348-492C-8A99-57822237BBF0}" presName="rootComposite" presStyleCnt="0"/>
      <dgm:spPr/>
    </dgm:pt>
    <dgm:pt modelId="{6468B99E-25B2-46DA-A012-9959F54C98A8}" type="pres">
      <dgm:prSet presAssocID="{90CEBEB9-F348-492C-8A99-57822237BBF0}" presName="rootText" presStyleLbl="node3" presStyleIdx="11" presStyleCnt="13">
        <dgm:presLayoutVars>
          <dgm:chPref val="3"/>
        </dgm:presLayoutVars>
      </dgm:prSet>
      <dgm:spPr/>
    </dgm:pt>
    <dgm:pt modelId="{5DF58AA0-2DCE-40C0-85C7-109F2590DBCC}" type="pres">
      <dgm:prSet presAssocID="{90CEBEB9-F348-492C-8A99-57822237BBF0}" presName="rootConnector" presStyleLbl="node3" presStyleIdx="11" presStyleCnt="13"/>
      <dgm:spPr/>
    </dgm:pt>
    <dgm:pt modelId="{18FAAD9B-8C27-4FA2-9DE3-29B3C86DEE99}" type="pres">
      <dgm:prSet presAssocID="{90CEBEB9-F348-492C-8A99-57822237BBF0}" presName="hierChild4" presStyleCnt="0"/>
      <dgm:spPr/>
    </dgm:pt>
    <dgm:pt modelId="{66E386FD-FB0E-45F6-8F3F-CB62DDB03F4B}" type="pres">
      <dgm:prSet presAssocID="{90CEBEB9-F348-492C-8A99-57822237BBF0}" presName="hierChild5" presStyleCnt="0"/>
      <dgm:spPr/>
    </dgm:pt>
    <dgm:pt modelId="{5B0F25A8-A66F-4D13-B0DF-45D7350DB5BF}" type="pres">
      <dgm:prSet presAssocID="{D931189B-8627-4046-A8F9-99F357D5F8CF}" presName="Name37" presStyleLbl="parChTrans1D3" presStyleIdx="12" presStyleCnt="13"/>
      <dgm:spPr/>
    </dgm:pt>
    <dgm:pt modelId="{D7349274-5788-444B-8FD5-B11937CBB210}" type="pres">
      <dgm:prSet presAssocID="{4C5F07C4-3EE4-471B-AAFE-AF5B807C9EEB}" presName="hierRoot2" presStyleCnt="0">
        <dgm:presLayoutVars>
          <dgm:hierBranch val="init"/>
        </dgm:presLayoutVars>
      </dgm:prSet>
      <dgm:spPr/>
    </dgm:pt>
    <dgm:pt modelId="{4BEA4570-C09F-488B-AC7A-986CF548C15B}" type="pres">
      <dgm:prSet presAssocID="{4C5F07C4-3EE4-471B-AAFE-AF5B807C9EEB}" presName="rootComposite" presStyleCnt="0"/>
      <dgm:spPr/>
    </dgm:pt>
    <dgm:pt modelId="{664AFF09-B832-4E99-BCE9-4C0D27CE1A6A}" type="pres">
      <dgm:prSet presAssocID="{4C5F07C4-3EE4-471B-AAFE-AF5B807C9EEB}" presName="rootText" presStyleLbl="node3" presStyleIdx="12" presStyleCnt="13">
        <dgm:presLayoutVars>
          <dgm:chPref val="3"/>
        </dgm:presLayoutVars>
      </dgm:prSet>
      <dgm:spPr/>
    </dgm:pt>
    <dgm:pt modelId="{69082518-61D0-4254-85E6-2E0ADB9D21C7}" type="pres">
      <dgm:prSet presAssocID="{4C5F07C4-3EE4-471B-AAFE-AF5B807C9EEB}" presName="rootConnector" presStyleLbl="node3" presStyleIdx="12" presStyleCnt="13"/>
      <dgm:spPr/>
    </dgm:pt>
    <dgm:pt modelId="{07A2521A-E986-4307-A056-2F38E28E4B4A}" type="pres">
      <dgm:prSet presAssocID="{4C5F07C4-3EE4-471B-AAFE-AF5B807C9EEB}" presName="hierChild4" presStyleCnt="0"/>
      <dgm:spPr/>
    </dgm:pt>
    <dgm:pt modelId="{962F88CB-E905-4013-A4A4-F49BFDCA7D8B}" type="pres">
      <dgm:prSet presAssocID="{4C5F07C4-3EE4-471B-AAFE-AF5B807C9EEB}" presName="hierChild5" presStyleCnt="0"/>
      <dgm:spPr/>
    </dgm:pt>
    <dgm:pt modelId="{4DD88FA9-CBED-4FB8-B355-8040569BB92A}" type="pres">
      <dgm:prSet presAssocID="{3ECF5D5A-8A67-4E7C-9320-14EB41BDF1B2}" presName="hierChild5" presStyleCnt="0"/>
      <dgm:spPr/>
    </dgm:pt>
    <dgm:pt modelId="{0192C8FF-9BD8-4EAF-AF05-27E2CDF99371}" type="pres">
      <dgm:prSet presAssocID="{EA87A95E-DE77-49E2-AB2E-6597B117B882}" presName="Name37" presStyleLbl="parChTrans1D2" presStyleIdx="1" presStyleCnt="5"/>
      <dgm:spPr/>
    </dgm:pt>
    <dgm:pt modelId="{B00D4D42-C06B-4157-B4E6-88C3625920E9}" type="pres">
      <dgm:prSet presAssocID="{21267400-48D6-4A9B-90C6-4B2DE6F9783B}" presName="hierRoot2" presStyleCnt="0">
        <dgm:presLayoutVars>
          <dgm:hierBranch val="init"/>
        </dgm:presLayoutVars>
      </dgm:prSet>
      <dgm:spPr/>
    </dgm:pt>
    <dgm:pt modelId="{A2A69F8A-67E4-4695-ACBD-80BCDE3D48FA}" type="pres">
      <dgm:prSet presAssocID="{21267400-48D6-4A9B-90C6-4B2DE6F9783B}" presName="rootComposite" presStyleCnt="0"/>
      <dgm:spPr/>
    </dgm:pt>
    <dgm:pt modelId="{128C1027-4EBA-4D32-A321-6E159FF77B12}" type="pres">
      <dgm:prSet presAssocID="{21267400-48D6-4A9B-90C6-4B2DE6F9783B}" presName="rootText" presStyleLbl="node2" presStyleIdx="1" presStyleCnt="5">
        <dgm:presLayoutVars>
          <dgm:chPref val="3"/>
        </dgm:presLayoutVars>
      </dgm:prSet>
      <dgm:spPr/>
    </dgm:pt>
    <dgm:pt modelId="{8612EE19-6D7C-4DA6-B8CF-26F85B3BB6F2}" type="pres">
      <dgm:prSet presAssocID="{21267400-48D6-4A9B-90C6-4B2DE6F9783B}" presName="rootConnector" presStyleLbl="node2" presStyleIdx="1" presStyleCnt="5"/>
      <dgm:spPr/>
    </dgm:pt>
    <dgm:pt modelId="{9D374D5D-63EF-42A7-86A4-CB6668F94300}" type="pres">
      <dgm:prSet presAssocID="{21267400-48D6-4A9B-90C6-4B2DE6F9783B}" presName="hierChild4" presStyleCnt="0"/>
      <dgm:spPr/>
    </dgm:pt>
    <dgm:pt modelId="{98E1F209-F5D2-435E-B815-DCE855F6940D}" type="pres">
      <dgm:prSet presAssocID="{21267400-48D6-4A9B-90C6-4B2DE6F9783B}" presName="hierChild5" presStyleCnt="0"/>
      <dgm:spPr/>
    </dgm:pt>
    <dgm:pt modelId="{6963633B-2109-42F1-81A5-9EB91550FBB9}" type="pres">
      <dgm:prSet presAssocID="{B357A1A9-A202-4B4F-8D76-E9689D5314A4}" presName="Name37" presStyleLbl="parChTrans1D2" presStyleIdx="2" presStyleCnt="5"/>
      <dgm:spPr/>
    </dgm:pt>
    <dgm:pt modelId="{E953AC04-A32C-46A0-932E-FDB3376723ED}" type="pres">
      <dgm:prSet presAssocID="{E94D90B2-80A2-4368-BBC3-0F4BFD3C71FB}" presName="hierRoot2" presStyleCnt="0">
        <dgm:presLayoutVars>
          <dgm:hierBranch val="init"/>
        </dgm:presLayoutVars>
      </dgm:prSet>
      <dgm:spPr/>
    </dgm:pt>
    <dgm:pt modelId="{9F909A14-AA3E-4FB2-AD64-7B7FA1DC16C2}" type="pres">
      <dgm:prSet presAssocID="{E94D90B2-80A2-4368-BBC3-0F4BFD3C71FB}" presName="rootComposite" presStyleCnt="0"/>
      <dgm:spPr/>
    </dgm:pt>
    <dgm:pt modelId="{7B4A58D8-5B96-4E2A-B4E5-1BD6241C5F1B}" type="pres">
      <dgm:prSet presAssocID="{E94D90B2-80A2-4368-BBC3-0F4BFD3C71FB}" presName="rootText" presStyleLbl="node2" presStyleIdx="2" presStyleCnt="5">
        <dgm:presLayoutVars>
          <dgm:chPref val="3"/>
        </dgm:presLayoutVars>
      </dgm:prSet>
      <dgm:spPr/>
    </dgm:pt>
    <dgm:pt modelId="{EA8976A1-CA11-41C4-A204-12C39AFE7ED5}" type="pres">
      <dgm:prSet presAssocID="{E94D90B2-80A2-4368-BBC3-0F4BFD3C71FB}" presName="rootConnector" presStyleLbl="node2" presStyleIdx="2" presStyleCnt="5"/>
      <dgm:spPr/>
    </dgm:pt>
    <dgm:pt modelId="{F5F8474A-D57F-4190-A4DE-E23BEF607009}" type="pres">
      <dgm:prSet presAssocID="{E94D90B2-80A2-4368-BBC3-0F4BFD3C71FB}" presName="hierChild4" presStyleCnt="0"/>
      <dgm:spPr/>
    </dgm:pt>
    <dgm:pt modelId="{4C3664C4-554A-485A-8504-403F247D1A0A}" type="pres">
      <dgm:prSet presAssocID="{E94D90B2-80A2-4368-BBC3-0F4BFD3C71FB}" presName="hierChild5" presStyleCnt="0"/>
      <dgm:spPr/>
    </dgm:pt>
    <dgm:pt modelId="{15509553-F462-44CA-A7D7-BB5352EE7319}" type="pres">
      <dgm:prSet presAssocID="{E0D08B9A-E8BD-4619-88B2-30198AA2507F}" presName="Name37" presStyleLbl="parChTrans1D2" presStyleIdx="3" presStyleCnt="5"/>
      <dgm:spPr/>
    </dgm:pt>
    <dgm:pt modelId="{4DCB832C-E999-4936-8D7D-2A6C055ADB3D}" type="pres">
      <dgm:prSet presAssocID="{3C5BCC36-1335-4A50-9848-E31C40BC76A9}" presName="hierRoot2" presStyleCnt="0">
        <dgm:presLayoutVars>
          <dgm:hierBranch val="init"/>
        </dgm:presLayoutVars>
      </dgm:prSet>
      <dgm:spPr/>
    </dgm:pt>
    <dgm:pt modelId="{A0A8E0AE-B6BC-4315-B85C-3A554C597698}" type="pres">
      <dgm:prSet presAssocID="{3C5BCC36-1335-4A50-9848-E31C40BC76A9}" presName="rootComposite" presStyleCnt="0"/>
      <dgm:spPr/>
    </dgm:pt>
    <dgm:pt modelId="{58907D85-D8B2-4C34-988B-6F1B63E856B1}" type="pres">
      <dgm:prSet presAssocID="{3C5BCC36-1335-4A50-9848-E31C40BC76A9}" presName="rootText" presStyleLbl="node2" presStyleIdx="3" presStyleCnt="5">
        <dgm:presLayoutVars>
          <dgm:chPref val="3"/>
        </dgm:presLayoutVars>
      </dgm:prSet>
      <dgm:spPr/>
    </dgm:pt>
    <dgm:pt modelId="{50E000F2-8E37-4CAF-97F9-6407E9772E43}" type="pres">
      <dgm:prSet presAssocID="{3C5BCC36-1335-4A50-9848-E31C40BC76A9}" presName="rootConnector" presStyleLbl="node2" presStyleIdx="3" presStyleCnt="5"/>
      <dgm:spPr/>
    </dgm:pt>
    <dgm:pt modelId="{E2BF6D01-96DD-435D-91F7-6010C524C86C}" type="pres">
      <dgm:prSet presAssocID="{3C5BCC36-1335-4A50-9848-E31C40BC76A9}" presName="hierChild4" presStyleCnt="0"/>
      <dgm:spPr/>
    </dgm:pt>
    <dgm:pt modelId="{7F20C05B-B916-411A-9674-D0A2F1A3410F}" type="pres">
      <dgm:prSet presAssocID="{3C5BCC36-1335-4A50-9848-E31C40BC76A9}" presName="hierChild5" presStyleCnt="0"/>
      <dgm:spPr/>
    </dgm:pt>
    <dgm:pt modelId="{7D174992-3927-4042-8380-089CDFF4A515}" type="pres">
      <dgm:prSet presAssocID="{8531C0E8-97AB-416E-9A2A-8FDEA863BB4F}" presName="Name37" presStyleLbl="parChTrans1D2" presStyleIdx="4" presStyleCnt="5"/>
      <dgm:spPr/>
    </dgm:pt>
    <dgm:pt modelId="{50F19EC2-956A-4605-B4B9-A88F98FB9A6D}" type="pres">
      <dgm:prSet presAssocID="{353A4AED-398B-40DF-89F4-60ACCC02C97A}" presName="hierRoot2" presStyleCnt="0">
        <dgm:presLayoutVars>
          <dgm:hierBranch val="init"/>
        </dgm:presLayoutVars>
      </dgm:prSet>
      <dgm:spPr/>
    </dgm:pt>
    <dgm:pt modelId="{3E73DB90-EAF2-4D29-ACEC-63243B4156DA}" type="pres">
      <dgm:prSet presAssocID="{353A4AED-398B-40DF-89F4-60ACCC02C97A}" presName="rootComposite" presStyleCnt="0"/>
      <dgm:spPr/>
    </dgm:pt>
    <dgm:pt modelId="{2528FACA-AD51-49C6-B965-6EA814D88CE9}" type="pres">
      <dgm:prSet presAssocID="{353A4AED-398B-40DF-89F4-60ACCC02C97A}" presName="rootText" presStyleLbl="node2" presStyleIdx="4" presStyleCnt="5">
        <dgm:presLayoutVars>
          <dgm:chPref val="3"/>
        </dgm:presLayoutVars>
      </dgm:prSet>
      <dgm:spPr/>
    </dgm:pt>
    <dgm:pt modelId="{C435301B-5B83-4177-A386-066B7AD63BEB}" type="pres">
      <dgm:prSet presAssocID="{353A4AED-398B-40DF-89F4-60ACCC02C97A}" presName="rootConnector" presStyleLbl="node2" presStyleIdx="4" presStyleCnt="5"/>
      <dgm:spPr/>
    </dgm:pt>
    <dgm:pt modelId="{A0B4852D-B2D2-4230-BCBB-EED988EA58D7}" type="pres">
      <dgm:prSet presAssocID="{353A4AED-398B-40DF-89F4-60ACCC02C97A}" presName="hierChild4" presStyleCnt="0"/>
      <dgm:spPr/>
    </dgm:pt>
    <dgm:pt modelId="{B75BABC5-0F50-4AC5-A26D-371723D7F0EF}" type="pres">
      <dgm:prSet presAssocID="{353A4AED-398B-40DF-89F4-60ACCC02C97A}" presName="hierChild5" presStyleCnt="0"/>
      <dgm:spPr/>
    </dgm:pt>
    <dgm:pt modelId="{9F669A1B-1C8F-40BE-A52D-11050429335B}" type="pres">
      <dgm:prSet presAssocID="{333AFABA-E4FC-4367-8316-F0F343D1DDAE}" presName="hierChild3" presStyleCnt="0"/>
      <dgm:spPr/>
    </dgm:pt>
  </dgm:ptLst>
  <dgm:cxnLst>
    <dgm:cxn modelId="{78EF7803-3C85-42ED-9BB1-815B3BB2665A}" type="presOf" srcId="{3ECF5D5A-8A67-4E7C-9320-14EB41BDF1B2}" destId="{C0C75F59-6684-4F3E-A59C-AD450155E791}" srcOrd="1" destOrd="0" presId="urn:microsoft.com/office/officeart/2005/8/layout/orgChart1"/>
    <dgm:cxn modelId="{43E01607-D824-491B-B326-98AD3E5FC4EE}" srcId="{333AFABA-E4FC-4367-8316-F0F343D1DDAE}" destId="{E94D90B2-80A2-4368-BBC3-0F4BFD3C71FB}" srcOrd="2" destOrd="0" parTransId="{B357A1A9-A202-4B4F-8D76-E9689D5314A4}" sibTransId="{74E873CD-4831-4766-A47F-3702271AFB81}"/>
    <dgm:cxn modelId="{9FC83A08-982F-4F36-8B69-B579D4E91D6F}" srcId="{3ECF5D5A-8A67-4E7C-9320-14EB41BDF1B2}" destId="{4C5F07C4-3EE4-471B-AAFE-AF5B807C9EEB}" srcOrd="12" destOrd="0" parTransId="{D931189B-8627-4046-A8F9-99F357D5F8CF}" sibTransId="{C0896840-5D65-4A8E-A791-537F6C6355BA}"/>
    <dgm:cxn modelId="{3C9A0311-01AE-4557-B3AC-822D1F0072B8}" type="presOf" srcId="{2C9B11C5-1BCD-4A54-8E09-C3D3116AA3D5}" destId="{22D54D7E-478E-46ED-AA7A-9D75D4E98C5F}" srcOrd="0" destOrd="0" presId="urn:microsoft.com/office/officeart/2005/8/layout/orgChart1"/>
    <dgm:cxn modelId="{B4891A19-9B53-41A1-B36B-51646525031A}" type="presOf" srcId="{EA87A95E-DE77-49E2-AB2E-6597B117B882}" destId="{0192C8FF-9BD8-4EAF-AF05-27E2CDF99371}" srcOrd="0" destOrd="0" presId="urn:microsoft.com/office/officeart/2005/8/layout/orgChart1"/>
    <dgm:cxn modelId="{CAF12C1C-D2D2-42CB-8116-A5944CA0FAAB}" type="presOf" srcId="{90CEBEB9-F348-492C-8A99-57822237BBF0}" destId="{5DF58AA0-2DCE-40C0-85C7-109F2590DBCC}" srcOrd="1" destOrd="0" presId="urn:microsoft.com/office/officeart/2005/8/layout/orgChart1"/>
    <dgm:cxn modelId="{0D01911D-61FA-430E-ABF0-9A0A5C57644B}" srcId="{3ECF5D5A-8A67-4E7C-9320-14EB41BDF1B2}" destId="{49A2FE57-D534-450B-ABBC-4E14C5DBFB2B}" srcOrd="6" destOrd="0" parTransId="{95B93D7C-9887-45FA-AD5A-8AC82ED97DA5}" sibTransId="{83F55866-8E8C-4618-82CA-2253292A1D5C}"/>
    <dgm:cxn modelId="{732B871E-403A-42F0-8907-3831F5F4057C}" type="presOf" srcId="{21267400-48D6-4A9B-90C6-4B2DE6F9783B}" destId="{8612EE19-6D7C-4DA6-B8CF-26F85B3BB6F2}" srcOrd="1" destOrd="0" presId="urn:microsoft.com/office/officeart/2005/8/layout/orgChart1"/>
    <dgm:cxn modelId="{F694AE1F-BA11-4806-90EF-167AD9125A33}" type="presOf" srcId="{AD4894E6-5B2B-4175-BADB-417A51BADE01}" destId="{B30BA12E-2317-41E0-9585-19F9365B50A3}" srcOrd="1" destOrd="0" presId="urn:microsoft.com/office/officeart/2005/8/layout/orgChart1"/>
    <dgm:cxn modelId="{17ED6A25-7CAB-48BD-8AF1-714CFAF0DCB9}" srcId="{3ECF5D5A-8A67-4E7C-9320-14EB41BDF1B2}" destId="{15D4CFB0-C116-49E9-B2D4-855E714A2C9C}" srcOrd="2" destOrd="0" parTransId="{F371049B-F3FC-4F69-B246-C21A2AC1D9AC}" sibTransId="{BB0C43D5-EBEB-470B-BE99-E1E8453B4855}"/>
    <dgm:cxn modelId="{32CB882D-63D6-40EF-973A-94F7AE76279B}" type="presOf" srcId="{AEBEFBBA-09F7-44E1-80C1-BD8FA1E3A065}" destId="{098B60C3-9C60-43C6-A4A1-303C75A93725}" srcOrd="0" destOrd="0" presId="urn:microsoft.com/office/officeart/2005/8/layout/orgChart1"/>
    <dgm:cxn modelId="{15270631-930A-4E9C-91A9-E8664FAD5246}" type="presOf" srcId="{3C5BCC36-1335-4A50-9848-E31C40BC76A9}" destId="{58907D85-D8B2-4C34-988B-6F1B63E856B1}" srcOrd="0" destOrd="0" presId="urn:microsoft.com/office/officeart/2005/8/layout/orgChart1"/>
    <dgm:cxn modelId="{A05CCC32-24F4-440D-9FF7-BA1157B31DBF}" type="presOf" srcId="{3C5BCC36-1335-4A50-9848-E31C40BC76A9}" destId="{50E000F2-8E37-4CAF-97F9-6407E9772E43}" srcOrd="1" destOrd="0" presId="urn:microsoft.com/office/officeart/2005/8/layout/orgChart1"/>
    <dgm:cxn modelId="{0F6CEF35-4D7D-4D6E-AD85-284E0D85FF72}" type="presOf" srcId="{353A4AED-398B-40DF-89F4-60ACCC02C97A}" destId="{2528FACA-AD51-49C6-B965-6EA814D88CE9}" srcOrd="0" destOrd="0" presId="urn:microsoft.com/office/officeart/2005/8/layout/orgChart1"/>
    <dgm:cxn modelId="{68337337-4055-4F7C-A850-4D4F0C5C127D}" type="presOf" srcId="{616A0A7E-F26C-40C2-A02C-3C762FA5569A}" destId="{8067DD2F-074F-44AF-BCB7-E888682F7BA9}" srcOrd="0" destOrd="0" presId="urn:microsoft.com/office/officeart/2005/8/layout/orgChart1"/>
    <dgm:cxn modelId="{876E1C61-D9AB-4B58-9671-37B16126511C}" srcId="{3ECF5D5A-8A67-4E7C-9320-14EB41BDF1B2}" destId="{31944539-DB64-4D44-9086-CEF80475063D}" srcOrd="9" destOrd="0" parTransId="{0142C323-3166-425E-987B-A9DF0949AAFD}" sibTransId="{8863B699-0620-4064-887F-9550FFE374F7}"/>
    <dgm:cxn modelId="{27424B41-5DAB-40F8-9D73-22032A67E498}" type="presOf" srcId="{0142C323-3166-425E-987B-A9DF0949AAFD}" destId="{E54BFD20-82AB-4A8E-A6DB-46498E7B12FB}" srcOrd="0" destOrd="0" presId="urn:microsoft.com/office/officeart/2005/8/layout/orgChart1"/>
    <dgm:cxn modelId="{F8196D62-AB1A-40ED-AEC5-94B23602F911}" srcId="{333AFABA-E4FC-4367-8316-F0F343D1DDAE}" destId="{353A4AED-398B-40DF-89F4-60ACCC02C97A}" srcOrd="4" destOrd="0" parTransId="{8531C0E8-97AB-416E-9A2A-8FDEA863BB4F}" sibTransId="{6A5EA3BD-DFBB-401B-8929-67E8AB30A843}"/>
    <dgm:cxn modelId="{4ECA0E44-88EB-4D6F-9255-F0C7F9EDC67D}" type="presOf" srcId="{840203AF-7E76-4040-8078-D8C38B763E78}" destId="{42228AAB-D97E-45B4-8BCB-B1F6E9FC3988}" srcOrd="0" destOrd="0" presId="urn:microsoft.com/office/officeart/2005/8/layout/orgChart1"/>
    <dgm:cxn modelId="{367D3C64-8A40-491E-8F3A-7FA030C6659E}" type="presOf" srcId="{012A5CE5-1EA4-416C-A016-55C74C3D22C8}" destId="{65DD5DB3-9D46-4391-B45F-7EA4B46A18B0}" srcOrd="0" destOrd="0" presId="urn:microsoft.com/office/officeart/2005/8/layout/orgChart1"/>
    <dgm:cxn modelId="{22768245-B4F2-47BC-BD29-2C9BF82D5ED7}" type="presOf" srcId="{333AFABA-E4FC-4367-8316-F0F343D1DDAE}" destId="{0149459C-87BF-46D4-A6DB-E2A89E47D285}" srcOrd="1" destOrd="0" presId="urn:microsoft.com/office/officeart/2005/8/layout/orgChart1"/>
    <dgm:cxn modelId="{30FB3767-1B6C-4436-8013-DB175F596DA4}" srcId="{333AFABA-E4FC-4367-8316-F0F343D1DDAE}" destId="{3ECF5D5A-8A67-4E7C-9320-14EB41BDF1B2}" srcOrd="0" destOrd="0" parTransId="{B7E7B989-280E-4515-8390-111B3C367ECC}" sibTransId="{585A942F-1BC6-45CC-9C92-F8854DEB6009}"/>
    <dgm:cxn modelId="{83D91569-AB28-464D-BEA7-590BE8B1CBED}" srcId="{3ECF5D5A-8A67-4E7C-9320-14EB41BDF1B2}" destId="{AD4894E6-5B2B-4175-BADB-417A51BADE01}" srcOrd="8" destOrd="0" parTransId="{012A5CE5-1EA4-416C-A016-55C74C3D22C8}" sibTransId="{14876305-9F2F-4DDC-A2B4-D7845CD3486F}"/>
    <dgm:cxn modelId="{89EF156B-E6BB-4BFF-87EA-5097345E22E3}" type="presOf" srcId="{C8F07B3D-B2DB-46CF-8CE5-C4A6ED5CBD59}" destId="{F32F3D92-B760-43D0-AC6B-BD39DF82A7E6}" srcOrd="1" destOrd="0" presId="urn:microsoft.com/office/officeart/2005/8/layout/orgChart1"/>
    <dgm:cxn modelId="{C0B0C94B-4D73-44E4-A562-9D1E6F358671}" srcId="{3ECF5D5A-8A67-4E7C-9320-14EB41BDF1B2}" destId="{90CEBEB9-F348-492C-8A99-57822237BBF0}" srcOrd="11" destOrd="0" parTransId="{59661D70-59A7-412E-BB36-A88D1A2AE165}" sibTransId="{BCFEF555-2F33-442E-9B85-EC9FB8E01A94}"/>
    <dgm:cxn modelId="{8BB5EF4D-DC2E-43E6-8AA7-74357C5B9C87}" type="presOf" srcId="{E94D90B2-80A2-4368-BBC3-0F4BFD3C71FB}" destId="{EA8976A1-CA11-41C4-A204-12C39AFE7ED5}" srcOrd="1" destOrd="0" presId="urn:microsoft.com/office/officeart/2005/8/layout/orgChart1"/>
    <dgm:cxn modelId="{3C2A4270-2C6F-40B2-A759-1B54291CD16A}" type="presOf" srcId="{3ECF5D5A-8A67-4E7C-9320-14EB41BDF1B2}" destId="{06829A24-CBD6-4A6A-8B77-CCFEA9B9B0F6}" srcOrd="0" destOrd="0" presId="urn:microsoft.com/office/officeart/2005/8/layout/orgChart1"/>
    <dgm:cxn modelId="{D4A6B270-D2EF-4CB9-ACFF-FBC99F858B43}" type="presOf" srcId="{15D4CFB0-C116-49E9-B2D4-855E714A2C9C}" destId="{E82FC544-8CC0-4604-AA01-B9169E96EAE9}" srcOrd="1" destOrd="0" presId="urn:microsoft.com/office/officeart/2005/8/layout/orgChart1"/>
    <dgm:cxn modelId="{5E252271-B6C8-4DAB-AAEE-982941C961AC}" type="presOf" srcId="{AB5CB5F7-52FE-4ED5-95CB-EE3903E881F2}" destId="{F27BDDDE-91BA-49E7-A360-C80A3D2F4EB9}" srcOrd="1" destOrd="0" presId="urn:microsoft.com/office/officeart/2005/8/layout/orgChart1"/>
    <dgm:cxn modelId="{3BB05851-94C9-440C-BCB2-C33498F32BDC}" type="presOf" srcId="{F371049B-F3FC-4F69-B246-C21A2AC1D9AC}" destId="{2237BEF7-176F-4155-8D72-73B519FEA4E0}" srcOrd="0" destOrd="0" presId="urn:microsoft.com/office/officeart/2005/8/layout/orgChart1"/>
    <dgm:cxn modelId="{34414358-4A69-4EFA-9FC8-B5B44DB9F48D}" type="presOf" srcId="{2C9B11C5-1BCD-4A54-8E09-C3D3116AA3D5}" destId="{4F052AC2-FDB6-4B66-86A0-648D055756A9}" srcOrd="1" destOrd="0" presId="urn:microsoft.com/office/officeart/2005/8/layout/orgChart1"/>
    <dgm:cxn modelId="{A20EC759-68ED-4786-A941-42B03C1FBC36}" type="presOf" srcId="{49A2FE57-D534-450B-ABBC-4E14C5DBFB2B}" destId="{DCFE0251-BBC9-4121-B118-F43520153F47}" srcOrd="1" destOrd="0" presId="urn:microsoft.com/office/officeart/2005/8/layout/orgChart1"/>
    <dgm:cxn modelId="{175A297A-674D-4B03-8E39-F06709E6BF9F}" type="presOf" srcId="{353A4AED-398B-40DF-89F4-60ACCC02C97A}" destId="{C435301B-5B83-4177-A386-066B7AD63BEB}" srcOrd="1" destOrd="0" presId="urn:microsoft.com/office/officeart/2005/8/layout/orgChart1"/>
    <dgm:cxn modelId="{E3E7307C-5BC3-4D96-952C-2BE9CA195D86}" type="presOf" srcId="{A4C9A82C-32A0-4F89-AA2D-4228678C91E5}" destId="{86CDBF66-932A-4142-9C08-EE2099589C3E}" srcOrd="0" destOrd="0" presId="urn:microsoft.com/office/officeart/2005/8/layout/orgChart1"/>
    <dgm:cxn modelId="{2E63C37D-682D-4F42-9260-F3A033D42DD6}" type="presOf" srcId="{6382A87B-841B-43BA-BB43-C0449F909C4B}" destId="{9388D578-ECB9-4D7B-9FB1-545E857A2FF5}" srcOrd="1" destOrd="0" presId="urn:microsoft.com/office/officeart/2005/8/layout/orgChart1"/>
    <dgm:cxn modelId="{70FEDD7D-DAA5-414B-93C0-9B251353A4B4}" srcId="{3ECF5D5A-8A67-4E7C-9320-14EB41BDF1B2}" destId="{6382A87B-841B-43BA-BB43-C0449F909C4B}" srcOrd="4" destOrd="0" parTransId="{42DDC85C-EB49-470F-AD88-C7562856C462}" sibTransId="{C6C64C44-61CF-42B5-83F9-D4D3D90FF4ED}"/>
    <dgm:cxn modelId="{F2888484-59B2-4A68-A905-C35A04692A8A}" srcId="{3ECF5D5A-8A67-4E7C-9320-14EB41BDF1B2}" destId="{155BADDF-620C-4F84-BCC0-3EB63B110198}" srcOrd="3" destOrd="0" parTransId="{07A9577E-8AC2-4000-99B7-18885034899F}" sibTransId="{F61BCB16-FC1C-4081-8D36-D0832CD8565E}"/>
    <dgm:cxn modelId="{5AE93385-9B45-45A5-AE68-BC1CF34D8DF4}" type="presOf" srcId="{C8F07B3D-B2DB-46CF-8CE5-C4A6ED5CBD59}" destId="{CB4B45D3-94A3-4B45-A606-7F6C76818A84}" srcOrd="0" destOrd="0" presId="urn:microsoft.com/office/officeart/2005/8/layout/orgChart1"/>
    <dgm:cxn modelId="{00515A85-7D86-451E-AD07-183F9732FD5D}" srcId="{3ECF5D5A-8A67-4E7C-9320-14EB41BDF1B2}" destId="{AEBEFBBA-09F7-44E1-80C1-BD8FA1E3A065}" srcOrd="0" destOrd="0" parTransId="{840203AF-7E76-4040-8078-D8C38B763E78}" sibTransId="{FDD7E520-B773-4398-BE96-2E27A3FF5674}"/>
    <dgm:cxn modelId="{BFAEE385-FE5D-4451-8B1A-F4BA62F6BCFC}" type="presOf" srcId="{31944539-DB64-4D44-9086-CEF80475063D}" destId="{8B7D6D5A-49A9-4A18-9F1B-DF622E5EC336}" srcOrd="0" destOrd="0" presId="urn:microsoft.com/office/officeart/2005/8/layout/orgChart1"/>
    <dgm:cxn modelId="{DA003B89-5DE9-4E12-B318-A097A40C88D5}" type="presOf" srcId="{E0D08B9A-E8BD-4619-88B2-30198AA2507F}" destId="{15509553-F462-44CA-A7D7-BB5352EE7319}" srcOrd="0" destOrd="0" presId="urn:microsoft.com/office/officeart/2005/8/layout/orgChart1"/>
    <dgm:cxn modelId="{6CBD9A8A-2CB5-473D-83E6-9AE79B2E66EB}" type="presOf" srcId="{95B93D7C-9887-45FA-AD5A-8AC82ED97DA5}" destId="{DF7CFBF2-B23B-4390-9631-A6FC7D9BBA5F}" srcOrd="0" destOrd="0" presId="urn:microsoft.com/office/officeart/2005/8/layout/orgChart1"/>
    <dgm:cxn modelId="{A8F9C494-881C-4A04-AD3D-C62BB9DE8689}" srcId="{3ECF5D5A-8A67-4E7C-9320-14EB41BDF1B2}" destId="{81F838B7-76AD-4716-BE3A-AC4E45F4E59C}" srcOrd="7" destOrd="0" parTransId="{616A0A7E-F26C-40C2-A02C-3C762FA5569A}" sibTransId="{170C150F-B135-4C85-AE1D-BA5DB9A9B9BB}"/>
    <dgm:cxn modelId="{0AA9D994-A824-4811-BAE0-FD761E533244}" srcId="{A4C9A82C-32A0-4F89-AA2D-4228678C91E5}" destId="{333AFABA-E4FC-4367-8316-F0F343D1DDAE}" srcOrd="0" destOrd="0" parTransId="{29B37FCF-5054-4B27-AC24-B033C9CC3C1A}" sibTransId="{CD174816-FD12-4BA0-8D62-C542C3917143}"/>
    <dgm:cxn modelId="{EDC7D3A1-E0F0-4C0F-90E8-9F75F34B23B2}" type="presOf" srcId="{E94D90B2-80A2-4368-BBC3-0F4BFD3C71FB}" destId="{7B4A58D8-5B96-4E2A-B4E5-1BD6241C5F1B}" srcOrd="0" destOrd="0" presId="urn:microsoft.com/office/officeart/2005/8/layout/orgChart1"/>
    <dgm:cxn modelId="{B4FF08A4-CDA7-4235-A9B8-97E5FA1504CE}" type="presOf" srcId="{162921CF-B9B4-4FFC-A508-DB1749D3C85B}" destId="{192EF389-B8A1-4020-9CD1-D49F7EDC79DF}" srcOrd="0" destOrd="0" presId="urn:microsoft.com/office/officeart/2005/8/layout/orgChart1"/>
    <dgm:cxn modelId="{9C0E47A7-325A-41C8-A6CC-887C109F1D50}" type="presOf" srcId="{21267400-48D6-4A9B-90C6-4B2DE6F9783B}" destId="{128C1027-4EBA-4D32-A321-6E159FF77B12}" srcOrd="0" destOrd="0" presId="urn:microsoft.com/office/officeart/2005/8/layout/orgChart1"/>
    <dgm:cxn modelId="{3493A5AA-1892-4D2D-9E96-44190FB2B42E}" type="presOf" srcId="{B357A1A9-A202-4B4F-8D76-E9689D5314A4}" destId="{6963633B-2109-42F1-81A5-9EB91550FBB9}" srcOrd="0" destOrd="0" presId="urn:microsoft.com/office/officeart/2005/8/layout/orgChart1"/>
    <dgm:cxn modelId="{D87136B1-DB57-4CB5-8CAB-A981169D456C}" type="presOf" srcId="{07A9577E-8AC2-4000-99B7-18885034899F}" destId="{806A1F95-A66C-44CF-B726-D9B60B27344E}" srcOrd="0" destOrd="0" presId="urn:microsoft.com/office/officeart/2005/8/layout/orgChart1"/>
    <dgm:cxn modelId="{24F29BB3-14E2-4862-8F04-EA9B5BAF0B43}" srcId="{3ECF5D5A-8A67-4E7C-9320-14EB41BDF1B2}" destId="{AB5CB5F7-52FE-4ED5-95CB-EE3903E881F2}" srcOrd="5" destOrd="0" parTransId="{99B1FC69-E229-45FC-B1DC-957DAA3AD213}" sibTransId="{6BF2F5A5-C238-48A2-BDA3-7480C239D07B}"/>
    <dgm:cxn modelId="{5DFD9CB3-B694-47C8-85EE-BD5E1D6BF11C}" type="presOf" srcId="{4C5F07C4-3EE4-471B-AAFE-AF5B807C9EEB}" destId="{664AFF09-B832-4E99-BCE9-4C0D27CE1A6A}" srcOrd="0" destOrd="0" presId="urn:microsoft.com/office/officeart/2005/8/layout/orgChart1"/>
    <dgm:cxn modelId="{C46A0ABF-B013-4304-AEE9-659DEB994AD9}" type="presOf" srcId="{99B1FC69-E229-45FC-B1DC-957DAA3AD213}" destId="{ACA9B1F6-31D5-4651-8088-4372643FD90A}" srcOrd="0" destOrd="0" presId="urn:microsoft.com/office/officeart/2005/8/layout/orgChart1"/>
    <dgm:cxn modelId="{54A3E4C2-0AA5-48A7-B4EE-4513432E9B42}" type="presOf" srcId="{4C5F07C4-3EE4-471B-AAFE-AF5B807C9EEB}" destId="{69082518-61D0-4254-85E6-2E0ADB9D21C7}" srcOrd="1" destOrd="0" presId="urn:microsoft.com/office/officeart/2005/8/layout/orgChart1"/>
    <dgm:cxn modelId="{1280FFC4-B760-4B21-923F-6488CDCFBB2D}" srcId="{3ECF5D5A-8A67-4E7C-9320-14EB41BDF1B2}" destId="{2C9B11C5-1BCD-4A54-8E09-C3D3116AA3D5}" srcOrd="1" destOrd="0" parTransId="{162921CF-B9B4-4FFC-A508-DB1749D3C85B}" sibTransId="{F6F61A17-9607-4F5E-ADF0-C8A3AF6A121E}"/>
    <dgm:cxn modelId="{5858B5CA-C2D2-4918-A2DE-3DA3690BDF24}" type="presOf" srcId="{AEBEFBBA-09F7-44E1-80C1-BD8FA1E3A065}" destId="{3390363B-98B5-44CB-8027-FA3C9DA75B1B}" srcOrd="1" destOrd="0" presId="urn:microsoft.com/office/officeart/2005/8/layout/orgChart1"/>
    <dgm:cxn modelId="{AD54F5D2-DC96-4A3B-8AC6-3576A4F32827}" type="presOf" srcId="{D931189B-8627-4046-A8F9-99F357D5F8CF}" destId="{5B0F25A8-A66F-4D13-B0DF-45D7350DB5BF}" srcOrd="0" destOrd="0" presId="urn:microsoft.com/office/officeart/2005/8/layout/orgChart1"/>
    <dgm:cxn modelId="{47018BD4-4F7F-4B35-A400-8EC073A133B0}" type="presOf" srcId="{59661D70-59A7-412E-BB36-A88D1A2AE165}" destId="{92CC54D8-5B81-4B18-BC3F-ACC6484EFD16}" srcOrd="0" destOrd="0" presId="urn:microsoft.com/office/officeart/2005/8/layout/orgChart1"/>
    <dgm:cxn modelId="{65E013DC-0FCD-440E-83C2-9A2E6030FA5F}" type="presOf" srcId="{ADBB0701-4411-43D7-8A3D-8D5E7D73413E}" destId="{284533D7-F994-4F8D-A60A-4CBF30A31482}" srcOrd="0" destOrd="0" presId="urn:microsoft.com/office/officeart/2005/8/layout/orgChart1"/>
    <dgm:cxn modelId="{418EA0E2-4183-4674-8D2F-66C78DB3FF7F}" type="presOf" srcId="{49A2FE57-D534-450B-ABBC-4E14C5DBFB2B}" destId="{17F95778-F1E3-4DF7-95F9-8FCE42569365}" srcOrd="0" destOrd="0" presId="urn:microsoft.com/office/officeart/2005/8/layout/orgChart1"/>
    <dgm:cxn modelId="{58A0CAE5-4B69-4AF6-944C-154E1B4C9BB4}" type="presOf" srcId="{AB5CB5F7-52FE-4ED5-95CB-EE3903E881F2}" destId="{9CCD7E4A-F439-4BD6-A643-AC7CD88BFEC7}" srcOrd="0" destOrd="0" presId="urn:microsoft.com/office/officeart/2005/8/layout/orgChart1"/>
    <dgm:cxn modelId="{AFADC4E7-E099-4C8C-9F50-D4E55ABB9533}" type="presOf" srcId="{AD4894E6-5B2B-4175-BADB-417A51BADE01}" destId="{928F476A-CD2A-43F4-823A-042C901A14D5}" srcOrd="0" destOrd="0" presId="urn:microsoft.com/office/officeart/2005/8/layout/orgChart1"/>
    <dgm:cxn modelId="{8A1B46E8-E932-41C0-B7DC-1DCED364235B}" type="presOf" srcId="{155BADDF-620C-4F84-BCC0-3EB63B110198}" destId="{0436C31F-D2A8-4853-8A22-54BF6A68A4B4}" srcOrd="0" destOrd="0" presId="urn:microsoft.com/office/officeart/2005/8/layout/orgChart1"/>
    <dgm:cxn modelId="{056490E8-855C-4AA9-99AB-6DA303A68FAA}" srcId="{333AFABA-E4FC-4367-8316-F0F343D1DDAE}" destId="{3C5BCC36-1335-4A50-9848-E31C40BC76A9}" srcOrd="3" destOrd="0" parTransId="{E0D08B9A-E8BD-4619-88B2-30198AA2507F}" sibTransId="{861AE4EC-FFE0-4C88-880F-7DB25CC87379}"/>
    <dgm:cxn modelId="{E668E5EA-9B15-43D9-86E6-3DA385AC39CC}" type="presOf" srcId="{155BADDF-620C-4F84-BCC0-3EB63B110198}" destId="{A4A343AA-AA43-4727-93E2-7AFCEB7663F0}" srcOrd="1" destOrd="0" presId="urn:microsoft.com/office/officeart/2005/8/layout/orgChart1"/>
    <dgm:cxn modelId="{4EED0BED-713D-41D7-A6DA-96C67D4F3567}" type="presOf" srcId="{333AFABA-E4FC-4367-8316-F0F343D1DDAE}" destId="{11ABF2F0-9F63-4D3F-8FBB-3B6E6E3C49AF}" srcOrd="0" destOrd="0" presId="urn:microsoft.com/office/officeart/2005/8/layout/orgChart1"/>
    <dgm:cxn modelId="{C46BE0ED-B88D-4A70-A391-A9D5EF5703AB}" type="presOf" srcId="{81F838B7-76AD-4716-BE3A-AC4E45F4E59C}" destId="{E86C6D65-BF2A-4AB5-8B5A-711886F92461}" srcOrd="1" destOrd="0" presId="urn:microsoft.com/office/officeart/2005/8/layout/orgChart1"/>
    <dgm:cxn modelId="{01203DEE-DA6C-46A7-9240-5744517AA9C5}" type="presOf" srcId="{6382A87B-841B-43BA-BB43-C0449F909C4B}" destId="{6F753E34-BE6D-4102-BC19-EC7E982D4A0A}" srcOrd="0" destOrd="0" presId="urn:microsoft.com/office/officeart/2005/8/layout/orgChart1"/>
    <dgm:cxn modelId="{F1D2AEEE-DE7C-4286-B63C-BD776AD14498}" type="presOf" srcId="{B7E7B989-280E-4515-8390-111B3C367ECC}" destId="{970ED598-C329-4A51-9CC5-46CC3BAB6DD5}" srcOrd="0" destOrd="0" presId="urn:microsoft.com/office/officeart/2005/8/layout/orgChart1"/>
    <dgm:cxn modelId="{740897EF-B1FD-4B8D-AE6D-4334E3D1994B}" type="presOf" srcId="{8531C0E8-97AB-416E-9A2A-8FDEA863BB4F}" destId="{7D174992-3927-4042-8380-089CDFF4A515}" srcOrd="0" destOrd="0" presId="urn:microsoft.com/office/officeart/2005/8/layout/orgChart1"/>
    <dgm:cxn modelId="{B90FA5F1-1EF6-4600-BB63-29EF82EC824B}" srcId="{3ECF5D5A-8A67-4E7C-9320-14EB41BDF1B2}" destId="{C8F07B3D-B2DB-46CF-8CE5-C4A6ED5CBD59}" srcOrd="10" destOrd="0" parTransId="{ADBB0701-4411-43D7-8A3D-8D5E7D73413E}" sibTransId="{DE209985-F453-4152-B891-57E945F912E4}"/>
    <dgm:cxn modelId="{FC42A7F1-9A91-41EB-83D9-837CCB78B880}" type="presOf" srcId="{90CEBEB9-F348-492C-8A99-57822237BBF0}" destId="{6468B99E-25B2-46DA-A012-9959F54C98A8}" srcOrd="0" destOrd="0" presId="urn:microsoft.com/office/officeart/2005/8/layout/orgChart1"/>
    <dgm:cxn modelId="{9297F2F1-04CC-486E-8CFA-D00DA793D311}" type="presOf" srcId="{31944539-DB64-4D44-9086-CEF80475063D}" destId="{35CC667F-9300-4E5C-9AC9-9A0E24FBC895}" srcOrd="1" destOrd="0" presId="urn:microsoft.com/office/officeart/2005/8/layout/orgChart1"/>
    <dgm:cxn modelId="{F4633DF3-5A12-43EC-9828-FA3F70CFD8C7}" type="presOf" srcId="{81F838B7-76AD-4716-BE3A-AC4E45F4E59C}" destId="{C4DF4C9C-DE33-4945-816D-C981CB98C64F}" srcOrd="0" destOrd="0" presId="urn:microsoft.com/office/officeart/2005/8/layout/orgChart1"/>
    <dgm:cxn modelId="{C6A143F3-324D-4A2E-B083-252121946ED9}" type="presOf" srcId="{42DDC85C-EB49-470F-AD88-C7562856C462}" destId="{B50DB13D-563F-4E27-9621-2F1ED5ABAB19}" srcOrd="0" destOrd="0" presId="urn:microsoft.com/office/officeart/2005/8/layout/orgChart1"/>
    <dgm:cxn modelId="{B7563AFC-B2AD-4B59-A36D-992EE04DD17F}" srcId="{333AFABA-E4FC-4367-8316-F0F343D1DDAE}" destId="{21267400-48D6-4A9B-90C6-4B2DE6F9783B}" srcOrd="1" destOrd="0" parTransId="{EA87A95E-DE77-49E2-AB2E-6597B117B882}" sibTransId="{27FBBC90-FAE2-4DB8-925A-2FD1CF3BA3B9}"/>
    <dgm:cxn modelId="{00058AFD-0FF7-4CF6-9515-D0D6C40FC6FE}" type="presOf" srcId="{15D4CFB0-C116-49E9-B2D4-855E714A2C9C}" destId="{C972C9FA-0A4C-478B-B54A-8F67195AF97C}" srcOrd="0" destOrd="0" presId="urn:microsoft.com/office/officeart/2005/8/layout/orgChart1"/>
    <dgm:cxn modelId="{72FD04F0-0B6A-461B-AF6D-2A8917F347A9}" type="presParOf" srcId="{86CDBF66-932A-4142-9C08-EE2099589C3E}" destId="{46970753-BD96-49A1-AAA2-9E17E5E11C34}" srcOrd="0" destOrd="0" presId="urn:microsoft.com/office/officeart/2005/8/layout/orgChart1"/>
    <dgm:cxn modelId="{CCD721FC-58BB-4363-AB20-93F773AAADED}" type="presParOf" srcId="{46970753-BD96-49A1-AAA2-9E17E5E11C34}" destId="{9827CE0C-3C39-42F1-A609-96ED64D533C5}" srcOrd="0" destOrd="0" presId="urn:microsoft.com/office/officeart/2005/8/layout/orgChart1"/>
    <dgm:cxn modelId="{A3C89680-B7BC-4390-84E8-8316842FEF1D}" type="presParOf" srcId="{9827CE0C-3C39-42F1-A609-96ED64D533C5}" destId="{11ABF2F0-9F63-4D3F-8FBB-3B6E6E3C49AF}" srcOrd="0" destOrd="0" presId="urn:microsoft.com/office/officeart/2005/8/layout/orgChart1"/>
    <dgm:cxn modelId="{A52CF376-FE20-43EC-A0E4-47BD7A599C3C}" type="presParOf" srcId="{9827CE0C-3C39-42F1-A609-96ED64D533C5}" destId="{0149459C-87BF-46D4-A6DB-E2A89E47D285}" srcOrd="1" destOrd="0" presId="urn:microsoft.com/office/officeart/2005/8/layout/orgChart1"/>
    <dgm:cxn modelId="{8D3518D5-C30F-4936-A3B4-5D97E1979BA0}" type="presParOf" srcId="{46970753-BD96-49A1-AAA2-9E17E5E11C34}" destId="{130B7E79-5A5D-4667-A52C-22E2657FFD91}" srcOrd="1" destOrd="0" presId="urn:microsoft.com/office/officeart/2005/8/layout/orgChart1"/>
    <dgm:cxn modelId="{7C1D2D8C-2CC9-4656-8B9A-B19FBE8CB006}" type="presParOf" srcId="{130B7E79-5A5D-4667-A52C-22E2657FFD91}" destId="{970ED598-C329-4A51-9CC5-46CC3BAB6DD5}" srcOrd="0" destOrd="0" presId="urn:microsoft.com/office/officeart/2005/8/layout/orgChart1"/>
    <dgm:cxn modelId="{D4E40109-845D-4A64-B556-8F0C0DDEFF73}" type="presParOf" srcId="{130B7E79-5A5D-4667-A52C-22E2657FFD91}" destId="{A2D55633-A33B-4402-B30F-515D34F43F2B}" srcOrd="1" destOrd="0" presId="urn:microsoft.com/office/officeart/2005/8/layout/orgChart1"/>
    <dgm:cxn modelId="{389622C7-A2FD-40F1-9D0A-C61FEA10053C}" type="presParOf" srcId="{A2D55633-A33B-4402-B30F-515D34F43F2B}" destId="{56750C83-91EF-482C-925B-B2237995B023}" srcOrd="0" destOrd="0" presId="urn:microsoft.com/office/officeart/2005/8/layout/orgChart1"/>
    <dgm:cxn modelId="{885F0937-9769-4C4E-A257-CD2E13AFB718}" type="presParOf" srcId="{56750C83-91EF-482C-925B-B2237995B023}" destId="{06829A24-CBD6-4A6A-8B77-CCFEA9B9B0F6}" srcOrd="0" destOrd="0" presId="urn:microsoft.com/office/officeart/2005/8/layout/orgChart1"/>
    <dgm:cxn modelId="{FE5BD6C5-4865-477A-A528-8735771E7FB3}" type="presParOf" srcId="{56750C83-91EF-482C-925B-B2237995B023}" destId="{C0C75F59-6684-4F3E-A59C-AD450155E791}" srcOrd="1" destOrd="0" presId="urn:microsoft.com/office/officeart/2005/8/layout/orgChart1"/>
    <dgm:cxn modelId="{1F35EF7B-C224-461A-A5FF-922B09B5E30A}" type="presParOf" srcId="{A2D55633-A33B-4402-B30F-515D34F43F2B}" destId="{4B4A04F0-7EEC-4A59-9CFE-84E0F75B00B8}" srcOrd="1" destOrd="0" presId="urn:microsoft.com/office/officeart/2005/8/layout/orgChart1"/>
    <dgm:cxn modelId="{BF620958-4203-4BFC-959F-9D385902982B}" type="presParOf" srcId="{4B4A04F0-7EEC-4A59-9CFE-84E0F75B00B8}" destId="{42228AAB-D97E-45B4-8BCB-B1F6E9FC3988}" srcOrd="0" destOrd="0" presId="urn:microsoft.com/office/officeart/2005/8/layout/orgChart1"/>
    <dgm:cxn modelId="{2EEF7598-18FA-49AB-8692-71FC7BB23299}" type="presParOf" srcId="{4B4A04F0-7EEC-4A59-9CFE-84E0F75B00B8}" destId="{00104165-D3C0-4BB3-AD4F-42F2273FCC5E}" srcOrd="1" destOrd="0" presId="urn:microsoft.com/office/officeart/2005/8/layout/orgChart1"/>
    <dgm:cxn modelId="{5D9414F0-2CCA-45B7-8437-285FE37FED1B}" type="presParOf" srcId="{00104165-D3C0-4BB3-AD4F-42F2273FCC5E}" destId="{77B1649B-96E8-4C27-A90C-211A90B01EA5}" srcOrd="0" destOrd="0" presId="urn:microsoft.com/office/officeart/2005/8/layout/orgChart1"/>
    <dgm:cxn modelId="{AAFC8BB9-02E6-4F6A-B9C5-2FDAD894D72E}" type="presParOf" srcId="{77B1649B-96E8-4C27-A90C-211A90B01EA5}" destId="{098B60C3-9C60-43C6-A4A1-303C75A93725}" srcOrd="0" destOrd="0" presId="urn:microsoft.com/office/officeart/2005/8/layout/orgChart1"/>
    <dgm:cxn modelId="{0C7C4288-5210-4419-A7F8-90A0E352809D}" type="presParOf" srcId="{77B1649B-96E8-4C27-A90C-211A90B01EA5}" destId="{3390363B-98B5-44CB-8027-FA3C9DA75B1B}" srcOrd="1" destOrd="0" presId="urn:microsoft.com/office/officeart/2005/8/layout/orgChart1"/>
    <dgm:cxn modelId="{00FCA475-DD66-4C18-B81E-B9F5D44DBA89}" type="presParOf" srcId="{00104165-D3C0-4BB3-AD4F-42F2273FCC5E}" destId="{EE60348A-D883-438F-B0F8-7BF96B093E42}" srcOrd="1" destOrd="0" presId="urn:microsoft.com/office/officeart/2005/8/layout/orgChart1"/>
    <dgm:cxn modelId="{8AD1426D-2188-44CF-ACF7-D700C5CB63E3}" type="presParOf" srcId="{00104165-D3C0-4BB3-AD4F-42F2273FCC5E}" destId="{2476EB6B-0A2B-44A1-A06A-E8987C960043}" srcOrd="2" destOrd="0" presId="urn:microsoft.com/office/officeart/2005/8/layout/orgChart1"/>
    <dgm:cxn modelId="{F0C213BB-5E67-400B-BFF8-BE1DE00D297C}" type="presParOf" srcId="{4B4A04F0-7EEC-4A59-9CFE-84E0F75B00B8}" destId="{192EF389-B8A1-4020-9CD1-D49F7EDC79DF}" srcOrd="2" destOrd="0" presId="urn:microsoft.com/office/officeart/2005/8/layout/orgChart1"/>
    <dgm:cxn modelId="{C650ED91-CCC7-4FE0-9246-99377D41E8B8}" type="presParOf" srcId="{4B4A04F0-7EEC-4A59-9CFE-84E0F75B00B8}" destId="{E71C6392-24B6-4E8C-8BE2-D4753631B4E3}" srcOrd="3" destOrd="0" presId="urn:microsoft.com/office/officeart/2005/8/layout/orgChart1"/>
    <dgm:cxn modelId="{65930E81-7CE6-40A4-98A3-C74804CD7AD4}" type="presParOf" srcId="{E71C6392-24B6-4E8C-8BE2-D4753631B4E3}" destId="{D70715C8-97AA-4C67-838E-B134A4370164}" srcOrd="0" destOrd="0" presId="urn:microsoft.com/office/officeart/2005/8/layout/orgChart1"/>
    <dgm:cxn modelId="{35E8D002-E4FF-4006-8752-B3BFDDAB43B6}" type="presParOf" srcId="{D70715C8-97AA-4C67-838E-B134A4370164}" destId="{22D54D7E-478E-46ED-AA7A-9D75D4E98C5F}" srcOrd="0" destOrd="0" presId="urn:microsoft.com/office/officeart/2005/8/layout/orgChart1"/>
    <dgm:cxn modelId="{3B8CC7B1-DBF8-437B-BFA4-DD0C1DE60E48}" type="presParOf" srcId="{D70715C8-97AA-4C67-838E-B134A4370164}" destId="{4F052AC2-FDB6-4B66-86A0-648D055756A9}" srcOrd="1" destOrd="0" presId="urn:microsoft.com/office/officeart/2005/8/layout/orgChart1"/>
    <dgm:cxn modelId="{1651D168-3631-4C43-B09D-9CA0D636742F}" type="presParOf" srcId="{E71C6392-24B6-4E8C-8BE2-D4753631B4E3}" destId="{85DE0693-8C12-4DF8-807E-5227246E7928}" srcOrd="1" destOrd="0" presId="urn:microsoft.com/office/officeart/2005/8/layout/orgChart1"/>
    <dgm:cxn modelId="{544EF804-7A8B-42CE-8881-4A69E0C213FE}" type="presParOf" srcId="{E71C6392-24B6-4E8C-8BE2-D4753631B4E3}" destId="{84CD5AD6-FA0A-43AD-B830-CCC092C3227D}" srcOrd="2" destOrd="0" presId="urn:microsoft.com/office/officeart/2005/8/layout/orgChart1"/>
    <dgm:cxn modelId="{99E68254-4413-4464-8DC6-7A48C584C1AB}" type="presParOf" srcId="{4B4A04F0-7EEC-4A59-9CFE-84E0F75B00B8}" destId="{2237BEF7-176F-4155-8D72-73B519FEA4E0}" srcOrd="4" destOrd="0" presId="urn:microsoft.com/office/officeart/2005/8/layout/orgChart1"/>
    <dgm:cxn modelId="{C1BB41FD-B587-45C0-9AC3-099CBCC66EAA}" type="presParOf" srcId="{4B4A04F0-7EEC-4A59-9CFE-84E0F75B00B8}" destId="{F45D2ABF-F29D-4976-982A-DCFF95EAF542}" srcOrd="5" destOrd="0" presId="urn:microsoft.com/office/officeart/2005/8/layout/orgChart1"/>
    <dgm:cxn modelId="{31D64586-8C3A-4D5A-8AE0-EE30E3F13BEF}" type="presParOf" srcId="{F45D2ABF-F29D-4976-982A-DCFF95EAF542}" destId="{2B3FACAF-0697-41DC-9F98-E07CAC8318AE}" srcOrd="0" destOrd="0" presId="urn:microsoft.com/office/officeart/2005/8/layout/orgChart1"/>
    <dgm:cxn modelId="{5B442888-FC5F-421D-992A-E059587AC598}" type="presParOf" srcId="{2B3FACAF-0697-41DC-9F98-E07CAC8318AE}" destId="{C972C9FA-0A4C-478B-B54A-8F67195AF97C}" srcOrd="0" destOrd="0" presId="urn:microsoft.com/office/officeart/2005/8/layout/orgChart1"/>
    <dgm:cxn modelId="{4698F03D-3FDE-4B52-904D-467D8A5E0A96}" type="presParOf" srcId="{2B3FACAF-0697-41DC-9F98-E07CAC8318AE}" destId="{E82FC544-8CC0-4604-AA01-B9169E96EAE9}" srcOrd="1" destOrd="0" presId="urn:microsoft.com/office/officeart/2005/8/layout/orgChart1"/>
    <dgm:cxn modelId="{8FDECA60-99A0-4B0F-8E78-7BCAF30CE9C9}" type="presParOf" srcId="{F45D2ABF-F29D-4976-982A-DCFF95EAF542}" destId="{E5EBC30E-2972-4D05-A7AF-1D918B23011B}" srcOrd="1" destOrd="0" presId="urn:microsoft.com/office/officeart/2005/8/layout/orgChart1"/>
    <dgm:cxn modelId="{C46019C0-7BC1-49B9-A86A-12F08E705028}" type="presParOf" srcId="{F45D2ABF-F29D-4976-982A-DCFF95EAF542}" destId="{5B1350DE-4083-4FB2-99D4-37918469C631}" srcOrd="2" destOrd="0" presId="urn:microsoft.com/office/officeart/2005/8/layout/orgChart1"/>
    <dgm:cxn modelId="{571237E0-2B18-414A-A91A-A9E472E6C769}" type="presParOf" srcId="{4B4A04F0-7EEC-4A59-9CFE-84E0F75B00B8}" destId="{806A1F95-A66C-44CF-B726-D9B60B27344E}" srcOrd="6" destOrd="0" presId="urn:microsoft.com/office/officeart/2005/8/layout/orgChart1"/>
    <dgm:cxn modelId="{4D195C02-A1E4-42DA-8820-19197BD0A33D}" type="presParOf" srcId="{4B4A04F0-7EEC-4A59-9CFE-84E0F75B00B8}" destId="{FCD89CC8-DDBF-4FFE-AF1F-A06AEFCC6CC4}" srcOrd="7" destOrd="0" presId="urn:microsoft.com/office/officeart/2005/8/layout/orgChart1"/>
    <dgm:cxn modelId="{16F07CAD-BC0C-4446-96F3-4FDE575C6909}" type="presParOf" srcId="{FCD89CC8-DDBF-4FFE-AF1F-A06AEFCC6CC4}" destId="{AADA3E14-3CD0-450B-A006-BF890760BAD7}" srcOrd="0" destOrd="0" presId="urn:microsoft.com/office/officeart/2005/8/layout/orgChart1"/>
    <dgm:cxn modelId="{A60F1F38-CF08-4113-81A8-913DBCF06919}" type="presParOf" srcId="{AADA3E14-3CD0-450B-A006-BF890760BAD7}" destId="{0436C31F-D2A8-4853-8A22-54BF6A68A4B4}" srcOrd="0" destOrd="0" presId="urn:microsoft.com/office/officeart/2005/8/layout/orgChart1"/>
    <dgm:cxn modelId="{9E58CFC7-F134-4DB4-9056-6A8A41B62E56}" type="presParOf" srcId="{AADA3E14-3CD0-450B-A006-BF890760BAD7}" destId="{A4A343AA-AA43-4727-93E2-7AFCEB7663F0}" srcOrd="1" destOrd="0" presId="urn:microsoft.com/office/officeart/2005/8/layout/orgChart1"/>
    <dgm:cxn modelId="{12C6E347-408F-4200-A948-962635A1C7C8}" type="presParOf" srcId="{FCD89CC8-DDBF-4FFE-AF1F-A06AEFCC6CC4}" destId="{1392B181-5047-4DCE-8F46-0CFF4DFF552F}" srcOrd="1" destOrd="0" presId="urn:microsoft.com/office/officeart/2005/8/layout/orgChart1"/>
    <dgm:cxn modelId="{70DC6289-57D3-4B49-9518-DD9F829A6662}" type="presParOf" srcId="{FCD89CC8-DDBF-4FFE-AF1F-A06AEFCC6CC4}" destId="{F9644FF8-6F3C-437C-8B95-DE3610A16D03}" srcOrd="2" destOrd="0" presId="urn:microsoft.com/office/officeart/2005/8/layout/orgChart1"/>
    <dgm:cxn modelId="{2156213E-FB96-4190-9C6C-0F058BEFB7C9}" type="presParOf" srcId="{4B4A04F0-7EEC-4A59-9CFE-84E0F75B00B8}" destId="{B50DB13D-563F-4E27-9621-2F1ED5ABAB19}" srcOrd="8" destOrd="0" presId="urn:microsoft.com/office/officeart/2005/8/layout/orgChart1"/>
    <dgm:cxn modelId="{6D4FF388-1270-4F1F-8A89-83CCB7456DF2}" type="presParOf" srcId="{4B4A04F0-7EEC-4A59-9CFE-84E0F75B00B8}" destId="{A119397F-47B0-4230-9286-0F56D4AA0B23}" srcOrd="9" destOrd="0" presId="urn:microsoft.com/office/officeart/2005/8/layout/orgChart1"/>
    <dgm:cxn modelId="{1683322C-D506-4819-8FA2-F64348CE2E7A}" type="presParOf" srcId="{A119397F-47B0-4230-9286-0F56D4AA0B23}" destId="{F122AA70-9FD9-4891-AAF0-577737FD6BE8}" srcOrd="0" destOrd="0" presId="urn:microsoft.com/office/officeart/2005/8/layout/orgChart1"/>
    <dgm:cxn modelId="{0CD733AA-223D-4C49-84C5-13ABEE65367A}" type="presParOf" srcId="{F122AA70-9FD9-4891-AAF0-577737FD6BE8}" destId="{6F753E34-BE6D-4102-BC19-EC7E982D4A0A}" srcOrd="0" destOrd="0" presId="urn:microsoft.com/office/officeart/2005/8/layout/orgChart1"/>
    <dgm:cxn modelId="{96DDE52D-3939-4E50-AFB1-25F7781CCAFC}" type="presParOf" srcId="{F122AA70-9FD9-4891-AAF0-577737FD6BE8}" destId="{9388D578-ECB9-4D7B-9FB1-545E857A2FF5}" srcOrd="1" destOrd="0" presId="urn:microsoft.com/office/officeart/2005/8/layout/orgChart1"/>
    <dgm:cxn modelId="{BE2D960C-9540-49DD-BE26-31329C96583B}" type="presParOf" srcId="{A119397F-47B0-4230-9286-0F56D4AA0B23}" destId="{9C0BE32F-3453-4FA4-A577-9CA91E212FB1}" srcOrd="1" destOrd="0" presId="urn:microsoft.com/office/officeart/2005/8/layout/orgChart1"/>
    <dgm:cxn modelId="{B3896976-FA6F-4B37-AD03-1A09C2199D73}" type="presParOf" srcId="{A119397F-47B0-4230-9286-0F56D4AA0B23}" destId="{A3A18380-0576-453F-8A23-FE035EB70FF2}" srcOrd="2" destOrd="0" presId="urn:microsoft.com/office/officeart/2005/8/layout/orgChart1"/>
    <dgm:cxn modelId="{BF24F2A8-2840-429F-B3CD-1D3F0D313A29}" type="presParOf" srcId="{4B4A04F0-7EEC-4A59-9CFE-84E0F75B00B8}" destId="{ACA9B1F6-31D5-4651-8088-4372643FD90A}" srcOrd="10" destOrd="0" presId="urn:microsoft.com/office/officeart/2005/8/layout/orgChart1"/>
    <dgm:cxn modelId="{EAC9CC41-95CC-4DD8-B24D-6005E104B4D2}" type="presParOf" srcId="{4B4A04F0-7EEC-4A59-9CFE-84E0F75B00B8}" destId="{35F25A92-5E61-46CA-8E40-C24993019D42}" srcOrd="11" destOrd="0" presId="urn:microsoft.com/office/officeart/2005/8/layout/orgChart1"/>
    <dgm:cxn modelId="{EB58BF9A-7511-4599-9BAA-37E012748813}" type="presParOf" srcId="{35F25A92-5E61-46CA-8E40-C24993019D42}" destId="{3EB6F932-6D06-4FE7-ABC9-FDC02F83068A}" srcOrd="0" destOrd="0" presId="urn:microsoft.com/office/officeart/2005/8/layout/orgChart1"/>
    <dgm:cxn modelId="{E5DED674-29DA-4A2E-8FA7-FE7C5F1C198A}" type="presParOf" srcId="{3EB6F932-6D06-4FE7-ABC9-FDC02F83068A}" destId="{9CCD7E4A-F439-4BD6-A643-AC7CD88BFEC7}" srcOrd="0" destOrd="0" presId="urn:microsoft.com/office/officeart/2005/8/layout/orgChart1"/>
    <dgm:cxn modelId="{0499134A-8B72-4471-80BF-04942968B756}" type="presParOf" srcId="{3EB6F932-6D06-4FE7-ABC9-FDC02F83068A}" destId="{F27BDDDE-91BA-49E7-A360-C80A3D2F4EB9}" srcOrd="1" destOrd="0" presId="urn:microsoft.com/office/officeart/2005/8/layout/orgChart1"/>
    <dgm:cxn modelId="{96BB1CE4-2E10-4FD5-BE6C-57F209E2004D}" type="presParOf" srcId="{35F25A92-5E61-46CA-8E40-C24993019D42}" destId="{F0E8EBA8-E726-4EDE-9EF3-0098B83205BF}" srcOrd="1" destOrd="0" presId="urn:microsoft.com/office/officeart/2005/8/layout/orgChart1"/>
    <dgm:cxn modelId="{A7BE64DE-C730-4E54-875F-BB1E4FE459E7}" type="presParOf" srcId="{35F25A92-5E61-46CA-8E40-C24993019D42}" destId="{38035E23-8855-4F11-ADB1-A910EC5B50BC}" srcOrd="2" destOrd="0" presId="urn:microsoft.com/office/officeart/2005/8/layout/orgChart1"/>
    <dgm:cxn modelId="{EC1BDCBF-6233-4B38-ADD7-895CB96CD33A}" type="presParOf" srcId="{4B4A04F0-7EEC-4A59-9CFE-84E0F75B00B8}" destId="{DF7CFBF2-B23B-4390-9631-A6FC7D9BBA5F}" srcOrd="12" destOrd="0" presId="urn:microsoft.com/office/officeart/2005/8/layout/orgChart1"/>
    <dgm:cxn modelId="{5CA02880-F0B5-4F74-80B8-BB1AF18D78AC}" type="presParOf" srcId="{4B4A04F0-7EEC-4A59-9CFE-84E0F75B00B8}" destId="{E1531C99-A8A1-4167-A848-CEB70A6A34CC}" srcOrd="13" destOrd="0" presId="urn:microsoft.com/office/officeart/2005/8/layout/orgChart1"/>
    <dgm:cxn modelId="{9D1853EF-5A8C-4AB8-A7F8-93D5AF414EC7}" type="presParOf" srcId="{E1531C99-A8A1-4167-A848-CEB70A6A34CC}" destId="{AE7A2244-9EFD-4E7D-84BC-B5CDA29588B1}" srcOrd="0" destOrd="0" presId="urn:microsoft.com/office/officeart/2005/8/layout/orgChart1"/>
    <dgm:cxn modelId="{FE575347-9516-4CD4-B811-D6C87FBF7A3A}" type="presParOf" srcId="{AE7A2244-9EFD-4E7D-84BC-B5CDA29588B1}" destId="{17F95778-F1E3-4DF7-95F9-8FCE42569365}" srcOrd="0" destOrd="0" presId="urn:microsoft.com/office/officeart/2005/8/layout/orgChart1"/>
    <dgm:cxn modelId="{8EBA484E-A44B-40D3-8DDB-EE1E2AAD0189}" type="presParOf" srcId="{AE7A2244-9EFD-4E7D-84BC-B5CDA29588B1}" destId="{DCFE0251-BBC9-4121-B118-F43520153F47}" srcOrd="1" destOrd="0" presId="urn:microsoft.com/office/officeart/2005/8/layout/orgChart1"/>
    <dgm:cxn modelId="{186F091D-A794-4311-9551-31531426C1F0}" type="presParOf" srcId="{E1531C99-A8A1-4167-A848-CEB70A6A34CC}" destId="{293A3FAD-4CBA-4B96-8444-7F25BE410090}" srcOrd="1" destOrd="0" presId="urn:microsoft.com/office/officeart/2005/8/layout/orgChart1"/>
    <dgm:cxn modelId="{950709A2-9BED-4613-8A35-3C999CB71ECF}" type="presParOf" srcId="{E1531C99-A8A1-4167-A848-CEB70A6A34CC}" destId="{652F7195-6F65-4408-9325-F22F780F02EA}" srcOrd="2" destOrd="0" presId="urn:microsoft.com/office/officeart/2005/8/layout/orgChart1"/>
    <dgm:cxn modelId="{A78E8ECC-D74A-4C6E-A5B6-7283B63CE609}" type="presParOf" srcId="{4B4A04F0-7EEC-4A59-9CFE-84E0F75B00B8}" destId="{8067DD2F-074F-44AF-BCB7-E888682F7BA9}" srcOrd="14" destOrd="0" presId="urn:microsoft.com/office/officeart/2005/8/layout/orgChart1"/>
    <dgm:cxn modelId="{E2488DAE-F44A-4792-8FC8-9C6D1C5CF9C3}" type="presParOf" srcId="{4B4A04F0-7EEC-4A59-9CFE-84E0F75B00B8}" destId="{608D680A-E469-4BFA-973A-3C195C2CE675}" srcOrd="15" destOrd="0" presId="urn:microsoft.com/office/officeart/2005/8/layout/orgChart1"/>
    <dgm:cxn modelId="{2679099B-9E28-40EB-AE8D-78278A37066B}" type="presParOf" srcId="{608D680A-E469-4BFA-973A-3C195C2CE675}" destId="{BCA84591-D843-49C7-9963-0FA544BADFC9}" srcOrd="0" destOrd="0" presId="urn:microsoft.com/office/officeart/2005/8/layout/orgChart1"/>
    <dgm:cxn modelId="{4652C2D2-FD23-439F-BE86-73EA67CDF679}" type="presParOf" srcId="{BCA84591-D843-49C7-9963-0FA544BADFC9}" destId="{C4DF4C9C-DE33-4945-816D-C981CB98C64F}" srcOrd="0" destOrd="0" presId="urn:microsoft.com/office/officeart/2005/8/layout/orgChart1"/>
    <dgm:cxn modelId="{1B21A63D-D84A-4101-9A89-A2412345B6B7}" type="presParOf" srcId="{BCA84591-D843-49C7-9963-0FA544BADFC9}" destId="{E86C6D65-BF2A-4AB5-8B5A-711886F92461}" srcOrd="1" destOrd="0" presId="urn:microsoft.com/office/officeart/2005/8/layout/orgChart1"/>
    <dgm:cxn modelId="{C32E4758-54CA-41F4-BCC2-7E65F83A184A}" type="presParOf" srcId="{608D680A-E469-4BFA-973A-3C195C2CE675}" destId="{80798518-47A2-4C68-B5BB-479F6F20C0FD}" srcOrd="1" destOrd="0" presId="urn:microsoft.com/office/officeart/2005/8/layout/orgChart1"/>
    <dgm:cxn modelId="{22D19A95-4EE1-448F-A3C3-38BADCC012BA}" type="presParOf" srcId="{608D680A-E469-4BFA-973A-3C195C2CE675}" destId="{27A6DA26-9054-4001-9F74-FE810DB52871}" srcOrd="2" destOrd="0" presId="urn:microsoft.com/office/officeart/2005/8/layout/orgChart1"/>
    <dgm:cxn modelId="{2FBD8BDF-0E50-4B42-8E82-C409C0005295}" type="presParOf" srcId="{4B4A04F0-7EEC-4A59-9CFE-84E0F75B00B8}" destId="{65DD5DB3-9D46-4391-B45F-7EA4B46A18B0}" srcOrd="16" destOrd="0" presId="urn:microsoft.com/office/officeart/2005/8/layout/orgChart1"/>
    <dgm:cxn modelId="{AEA6C820-42D7-4E4C-90A1-FC641EA08D67}" type="presParOf" srcId="{4B4A04F0-7EEC-4A59-9CFE-84E0F75B00B8}" destId="{EB3CD414-7B83-4846-869A-D89096BF17A2}" srcOrd="17" destOrd="0" presId="urn:microsoft.com/office/officeart/2005/8/layout/orgChart1"/>
    <dgm:cxn modelId="{580ED9B6-1482-48C4-9AAC-B0E29DA0A189}" type="presParOf" srcId="{EB3CD414-7B83-4846-869A-D89096BF17A2}" destId="{9781FCB5-3653-4CB8-B2D7-22642BA0D0A9}" srcOrd="0" destOrd="0" presId="urn:microsoft.com/office/officeart/2005/8/layout/orgChart1"/>
    <dgm:cxn modelId="{0873BF2E-B168-4FB7-A116-A6F9705E0DF5}" type="presParOf" srcId="{9781FCB5-3653-4CB8-B2D7-22642BA0D0A9}" destId="{928F476A-CD2A-43F4-823A-042C901A14D5}" srcOrd="0" destOrd="0" presId="urn:microsoft.com/office/officeart/2005/8/layout/orgChart1"/>
    <dgm:cxn modelId="{D4390B65-DC04-4F82-9338-F77B01131FC6}" type="presParOf" srcId="{9781FCB5-3653-4CB8-B2D7-22642BA0D0A9}" destId="{B30BA12E-2317-41E0-9585-19F9365B50A3}" srcOrd="1" destOrd="0" presId="urn:microsoft.com/office/officeart/2005/8/layout/orgChart1"/>
    <dgm:cxn modelId="{0E6E570C-33B7-440A-A59A-C76F9636FD7A}" type="presParOf" srcId="{EB3CD414-7B83-4846-869A-D89096BF17A2}" destId="{4BCC673F-C71A-4DE8-91B2-6169A00A9A60}" srcOrd="1" destOrd="0" presId="urn:microsoft.com/office/officeart/2005/8/layout/orgChart1"/>
    <dgm:cxn modelId="{C7E0A171-316C-437A-8C99-73FA1CC42783}" type="presParOf" srcId="{EB3CD414-7B83-4846-869A-D89096BF17A2}" destId="{2CC76AFC-DD1D-4AFD-80A5-9942607E274A}" srcOrd="2" destOrd="0" presId="urn:microsoft.com/office/officeart/2005/8/layout/orgChart1"/>
    <dgm:cxn modelId="{3D180DF1-9E79-4741-83AD-4C36B44F5AD0}" type="presParOf" srcId="{4B4A04F0-7EEC-4A59-9CFE-84E0F75B00B8}" destId="{E54BFD20-82AB-4A8E-A6DB-46498E7B12FB}" srcOrd="18" destOrd="0" presId="urn:microsoft.com/office/officeart/2005/8/layout/orgChart1"/>
    <dgm:cxn modelId="{668285FC-5FEC-47E0-AE96-C3B9D91EF89E}" type="presParOf" srcId="{4B4A04F0-7EEC-4A59-9CFE-84E0F75B00B8}" destId="{3F69DA6A-57FB-443A-920E-0E1103410FE5}" srcOrd="19" destOrd="0" presId="urn:microsoft.com/office/officeart/2005/8/layout/orgChart1"/>
    <dgm:cxn modelId="{00D90721-DC6A-4D09-8047-06BD1FDC6E0D}" type="presParOf" srcId="{3F69DA6A-57FB-443A-920E-0E1103410FE5}" destId="{20121150-D84E-456E-BE95-AC17F92EB45F}" srcOrd="0" destOrd="0" presId="urn:microsoft.com/office/officeart/2005/8/layout/orgChart1"/>
    <dgm:cxn modelId="{DCBDB46E-5B51-4EA8-A4BD-C0917FADF52D}" type="presParOf" srcId="{20121150-D84E-456E-BE95-AC17F92EB45F}" destId="{8B7D6D5A-49A9-4A18-9F1B-DF622E5EC336}" srcOrd="0" destOrd="0" presId="urn:microsoft.com/office/officeart/2005/8/layout/orgChart1"/>
    <dgm:cxn modelId="{5E87FE88-C163-4584-9053-5F12A62C47E5}" type="presParOf" srcId="{20121150-D84E-456E-BE95-AC17F92EB45F}" destId="{35CC667F-9300-4E5C-9AC9-9A0E24FBC895}" srcOrd="1" destOrd="0" presId="urn:microsoft.com/office/officeart/2005/8/layout/orgChart1"/>
    <dgm:cxn modelId="{BE865D02-96E2-41C8-B1FE-16FAF44E794C}" type="presParOf" srcId="{3F69DA6A-57FB-443A-920E-0E1103410FE5}" destId="{5D5E2910-8720-4C71-953C-165D17818130}" srcOrd="1" destOrd="0" presId="urn:microsoft.com/office/officeart/2005/8/layout/orgChart1"/>
    <dgm:cxn modelId="{7AD1BF14-2284-40F1-912B-07A4CDB7B1A6}" type="presParOf" srcId="{3F69DA6A-57FB-443A-920E-0E1103410FE5}" destId="{46304666-B41E-455E-9D8A-08CDE03BAA65}" srcOrd="2" destOrd="0" presId="urn:microsoft.com/office/officeart/2005/8/layout/orgChart1"/>
    <dgm:cxn modelId="{8B2CA173-EDCC-4643-8FB6-A6BD2330EE0F}" type="presParOf" srcId="{4B4A04F0-7EEC-4A59-9CFE-84E0F75B00B8}" destId="{284533D7-F994-4F8D-A60A-4CBF30A31482}" srcOrd="20" destOrd="0" presId="urn:microsoft.com/office/officeart/2005/8/layout/orgChart1"/>
    <dgm:cxn modelId="{2BAB4FEA-3D8E-44FF-BBF1-A58D84EA4A65}" type="presParOf" srcId="{4B4A04F0-7EEC-4A59-9CFE-84E0F75B00B8}" destId="{526988BB-6BCC-4EB8-89F1-4B28B5CE7C86}" srcOrd="21" destOrd="0" presId="urn:microsoft.com/office/officeart/2005/8/layout/orgChart1"/>
    <dgm:cxn modelId="{FABEAC92-7C8F-4BA9-9EDE-8D25D69D780F}" type="presParOf" srcId="{526988BB-6BCC-4EB8-89F1-4B28B5CE7C86}" destId="{E584171A-3453-4CBC-8C5D-A96B61682259}" srcOrd="0" destOrd="0" presId="urn:microsoft.com/office/officeart/2005/8/layout/orgChart1"/>
    <dgm:cxn modelId="{AF43E199-7322-46AC-96F3-CE34AC025FD2}" type="presParOf" srcId="{E584171A-3453-4CBC-8C5D-A96B61682259}" destId="{CB4B45D3-94A3-4B45-A606-7F6C76818A84}" srcOrd="0" destOrd="0" presId="urn:microsoft.com/office/officeart/2005/8/layout/orgChart1"/>
    <dgm:cxn modelId="{03476033-3372-4E5A-A49F-C43CFBF3F617}" type="presParOf" srcId="{E584171A-3453-4CBC-8C5D-A96B61682259}" destId="{F32F3D92-B760-43D0-AC6B-BD39DF82A7E6}" srcOrd="1" destOrd="0" presId="urn:microsoft.com/office/officeart/2005/8/layout/orgChart1"/>
    <dgm:cxn modelId="{F1144310-92E5-4420-A094-A6D6A64A2E54}" type="presParOf" srcId="{526988BB-6BCC-4EB8-89F1-4B28B5CE7C86}" destId="{19CA27EA-1E5C-492E-8BFB-2AA2002DE06A}" srcOrd="1" destOrd="0" presId="urn:microsoft.com/office/officeart/2005/8/layout/orgChart1"/>
    <dgm:cxn modelId="{59378669-8024-4ECE-A70D-FEA9CBE6296A}" type="presParOf" srcId="{526988BB-6BCC-4EB8-89F1-4B28B5CE7C86}" destId="{4BA11605-3EDD-4C68-A143-CF677FF0A373}" srcOrd="2" destOrd="0" presId="urn:microsoft.com/office/officeart/2005/8/layout/orgChart1"/>
    <dgm:cxn modelId="{596196A2-B1B4-46BE-89DD-F5F2DC918BC3}" type="presParOf" srcId="{4B4A04F0-7EEC-4A59-9CFE-84E0F75B00B8}" destId="{92CC54D8-5B81-4B18-BC3F-ACC6484EFD16}" srcOrd="22" destOrd="0" presId="urn:microsoft.com/office/officeart/2005/8/layout/orgChart1"/>
    <dgm:cxn modelId="{E0C1B124-48A1-4A0A-A453-8F9FDDC0BF5D}" type="presParOf" srcId="{4B4A04F0-7EEC-4A59-9CFE-84E0F75B00B8}" destId="{0018B2C1-BF56-45D6-87FD-666867798988}" srcOrd="23" destOrd="0" presId="urn:microsoft.com/office/officeart/2005/8/layout/orgChart1"/>
    <dgm:cxn modelId="{8CE3999F-277F-41E6-B28B-2309E1E668C0}" type="presParOf" srcId="{0018B2C1-BF56-45D6-87FD-666867798988}" destId="{D679B1F3-499A-4E6E-B870-D54560E79394}" srcOrd="0" destOrd="0" presId="urn:microsoft.com/office/officeart/2005/8/layout/orgChart1"/>
    <dgm:cxn modelId="{14F145CB-8EC9-4624-85F7-EF947DF79089}" type="presParOf" srcId="{D679B1F3-499A-4E6E-B870-D54560E79394}" destId="{6468B99E-25B2-46DA-A012-9959F54C98A8}" srcOrd="0" destOrd="0" presId="urn:microsoft.com/office/officeart/2005/8/layout/orgChart1"/>
    <dgm:cxn modelId="{3E18638B-3EC8-488B-A150-5764D81A41AB}" type="presParOf" srcId="{D679B1F3-499A-4E6E-B870-D54560E79394}" destId="{5DF58AA0-2DCE-40C0-85C7-109F2590DBCC}" srcOrd="1" destOrd="0" presId="urn:microsoft.com/office/officeart/2005/8/layout/orgChart1"/>
    <dgm:cxn modelId="{88E627AD-5BAD-426E-952E-B312644C6097}" type="presParOf" srcId="{0018B2C1-BF56-45D6-87FD-666867798988}" destId="{18FAAD9B-8C27-4FA2-9DE3-29B3C86DEE99}" srcOrd="1" destOrd="0" presId="urn:microsoft.com/office/officeart/2005/8/layout/orgChart1"/>
    <dgm:cxn modelId="{AF51CBB5-AED4-47F4-92D4-7EBE44572B12}" type="presParOf" srcId="{0018B2C1-BF56-45D6-87FD-666867798988}" destId="{66E386FD-FB0E-45F6-8F3F-CB62DDB03F4B}" srcOrd="2" destOrd="0" presId="urn:microsoft.com/office/officeart/2005/8/layout/orgChart1"/>
    <dgm:cxn modelId="{C7E1D667-B0F0-4962-9303-C642A61696A2}" type="presParOf" srcId="{4B4A04F0-7EEC-4A59-9CFE-84E0F75B00B8}" destId="{5B0F25A8-A66F-4D13-B0DF-45D7350DB5BF}" srcOrd="24" destOrd="0" presId="urn:microsoft.com/office/officeart/2005/8/layout/orgChart1"/>
    <dgm:cxn modelId="{80B4C7A8-FCA3-46E7-8666-65FEF629F721}" type="presParOf" srcId="{4B4A04F0-7EEC-4A59-9CFE-84E0F75B00B8}" destId="{D7349274-5788-444B-8FD5-B11937CBB210}" srcOrd="25" destOrd="0" presId="urn:microsoft.com/office/officeart/2005/8/layout/orgChart1"/>
    <dgm:cxn modelId="{0679F3A3-6CD7-4B6B-B809-E2DB02EB30D4}" type="presParOf" srcId="{D7349274-5788-444B-8FD5-B11937CBB210}" destId="{4BEA4570-C09F-488B-AC7A-986CF548C15B}" srcOrd="0" destOrd="0" presId="urn:microsoft.com/office/officeart/2005/8/layout/orgChart1"/>
    <dgm:cxn modelId="{FADB373B-56EA-4AFD-A948-55B205A3A5AF}" type="presParOf" srcId="{4BEA4570-C09F-488B-AC7A-986CF548C15B}" destId="{664AFF09-B832-4E99-BCE9-4C0D27CE1A6A}" srcOrd="0" destOrd="0" presId="urn:microsoft.com/office/officeart/2005/8/layout/orgChart1"/>
    <dgm:cxn modelId="{AC08CADF-26C5-4AC1-8A48-CED9E9538A6B}" type="presParOf" srcId="{4BEA4570-C09F-488B-AC7A-986CF548C15B}" destId="{69082518-61D0-4254-85E6-2E0ADB9D21C7}" srcOrd="1" destOrd="0" presId="urn:microsoft.com/office/officeart/2005/8/layout/orgChart1"/>
    <dgm:cxn modelId="{3EC0407F-9626-48E7-B6FC-DCD28E063B68}" type="presParOf" srcId="{D7349274-5788-444B-8FD5-B11937CBB210}" destId="{07A2521A-E986-4307-A056-2F38E28E4B4A}" srcOrd="1" destOrd="0" presId="urn:microsoft.com/office/officeart/2005/8/layout/orgChart1"/>
    <dgm:cxn modelId="{74693AC6-DF0A-4043-A68D-81B1DF4E5B98}" type="presParOf" srcId="{D7349274-5788-444B-8FD5-B11937CBB210}" destId="{962F88CB-E905-4013-A4A4-F49BFDCA7D8B}" srcOrd="2" destOrd="0" presId="urn:microsoft.com/office/officeart/2005/8/layout/orgChart1"/>
    <dgm:cxn modelId="{E2ED3B38-5F7D-4102-99B5-10BE2D9ADBD0}" type="presParOf" srcId="{A2D55633-A33B-4402-B30F-515D34F43F2B}" destId="{4DD88FA9-CBED-4FB8-B355-8040569BB92A}" srcOrd="2" destOrd="0" presId="urn:microsoft.com/office/officeart/2005/8/layout/orgChart1"/>
    <dgm:cxn modelId="{88A4EB96-1459-4EE6-B54A-1C40201FC5FA}" type="presParOf" srcId="{130B7E79-5A5D-4667-A52C-22E2657FFD91}" destId="{0192C8FF-9BD8-4EAF-AF05-27E2CDF99371}" srcOrd="2" destOrd="0" presId="urn:microsoft.com/office/officeart/2005/8/layout/orgChart1"/>
    <dgm:cxn modelId="{42AD3E75-69D8-4661-926B-042E57CFF16C}" type="presParOf" srcId="{130B7E79-5A5D-4667-A52C-22E2657FFD91}" destId="{B00D4D42-C06B-4157-B4E6-88C3625920E9}" srcOrd="3" destOrd="0" presId="urn:microsoft.com/office/officeart/2005/8/layout/orgChart1"/>
    <dgm:cxn modelId="{E31D71E9-C73E-4E52-A167-BFAB63EB5C00}" type="presParOf" srcId="{B00D4D42-C06B-4157-B4E6-88C3625920E9}" destId="{A2A69F8A-67E4-4695-ACBD-80BCDE3D48FA}" srcOrd="0" destOrd="0" presId="urn:microsoft.com/office/officeart/2005/8/layout/orgChart1"/>
    <dgm:cxn modelId="{7E1DB40F-0E15-4A1D-BB4D-D4072D25150A}" type="presParOf" srcId="{A2A69F8A-67E4-4695-ACBD-80BCDE3D48FA}" destId="{128C1027-4EBA-4D32-A321-6E159FF77B12}" srcOrd="0" destOrd="0" presId="urn:microsoft.com/office/officeart/2005/8/layout/orgChart1"/>
    <dgm:cxn modelId="{941C939D-E44F-482A-ACE7-8FC4BF67B2F2}" type="presParOf" srcId="{A2A69F8A-67E4-4695-ACBD-80BCDE3D48FA}" destId="{8612EE19-6D7C-4DA6-B8CF-26F85B3BB6F2}" srcOrd="1" destOrd="0" presId="urn:microsoft.com/office/officeart/2005/8/layout/orgChart1"/>
    <dgm:cxn modelId="{83EFC623-10CC-4096-A0C9-D92764CE7FBB}" type="presParOf" srcId="{B00D4D42-C06B-4157-B4E6-88C3625920E9}" destId="{9D374D5D-63EF-42A7-86A4-CB6668F94300}" srcOrd="1" destOrd="0" presId="urn:microsoft.com/office/officeart/2005/8/layout/orgChart1"/>
    <dgm:cxn modelId="{8FE3BAB4-7ED5-41A6-AAC2-F734A232C925}" type="presParOf" srcId="{B00D4D42-C06B-4157-B4E6-88C3625920E9}" destId="{98E1F209-F5D2-435E-B815-DCE855F6940D}" srcOrd="2" destOrd="0" presId="urn:microsoft.com/office/officeart/2005/8/layout/orgChart1"/>
    <dgm:cxn modelId="{05022D09-9410-4489-9B19-270D5371CBDC}" type="presParOf" srcId="{130B7E79-5A5D-4667-A52C-22E2657FFD91}" destId="{6963633B-2109-42F1-81A5-9EB91550FBB9}" srcOrd="4" destOrd="0" presId="urn:microsoft.com/office/officeart/2005/8/layout/orgChart1"/>
    <dgm:cxn modelId="{7CBD564D-936D-43BF-B217-25A92CA58538}" type="presParOf" srcId="{130B7E79-5A5D-4667-A52C-22E2657FFD91}" destId="{E953AC04-A32C-46A0-932E-FDB3376723ED}" srcOrd="5" destOrd="0" presId="urn:microsoft.com/office/officeart/2005/8/layout/orgChart1"/>
    <dgm:cxn modelId="{4DDB2C18-9A53-4364-B571-C225FDD38CC7}" type="presParOf" srcId="{E953AC04-A32C-46A0-932E-FDB3376723ED}" destId="{9F909A14-AA3E-4FB2-AD64-7B7FA1DC16C2}" srcOrd="0" destOrd="0" presId="urn:microsoft.com/office/officeart/2005/8/layout/orgChart1"/>
    <dgm:cxn modelId="{9A4246D5-792F-4C0C-A515-4F21EE09EA2C}" type="presParOf" srcId="{9F909A14-AA3E-4FB2-AD64-7B7FA1DC16C2}" destId="{7B4A58D8-5B96-4E2A-B4E5-1BD6241C5F1B}" srcOrd="0" destOrd="0" presId="urn:microsoft.com/office/officeart/2005/8/layout/orgChart1"/>
    <dgm:cxn modelId="{32C2B5C5-A2C9-4F8E-A654-0FE3370A9F58}" type="presParOf" srcId="{9F909A14-AA3E-4FB2-AD64-7B7FA1DC16C2}" destId="{EA8976A1-CA11-41C4-A204-12C39AFE7ED5}" srcOrd="1" destOrd="0" presId="urn:microsoft.com/office/officeart/2005/8/layout/orgChart1"/>
    <dgm:cxn modelId="{A2526C6E-00A0-47BA-A0BC-DBBEF5E32688}" type="presParOf" srcId="{E953AC04-A32C-46A0-932E-FDB3376723ED}" destId="{F5F8474A-D57F-4190-A4DE-E23BEF607009}" srcOrd="1" destOrd="0" presId="urn:microsoft.com/office/officeart/2005/8/layout/orgChart1"/>
    <dgm:cxn modelId="{B828DC0A-92B9-4939-868D-70EAAAA9DFC7}" type="presParOf" srcId="{E953AC04-A32C-46A0-932E-FDB3376723ED}" destId="{4C3664C4-554A-485A-8504-403F247D1A0A}" srcOrd="2" destOrd="0" presId="urn:microsoft.com/office/officeart/2005/8/layout/orgChart1"/>
    <dgm:cxn modelId="{786A4E0F-A9B2-4BE7-9207-9BFD05F40D9B}" type="presParOf" srcId="{130B7E79-5A5D-4667-A52C-22E2657FFD91}" destId="{15509553-F462-44CA-A7D7-BB5352EE7319}" srcOrd="6" destOrd="0" presId="urn:microsoft.com/office/officeart/2005/8/layout/orgChart1"/>
    <dgm:cxn modelId="{6E1030BC-D7D7-4A32-B943-10F51D392A50}" type="presParOf" srcId="{130B7E79-5A5D-4667-A52C-22E2657FFD91}" destId="{4DCB832C-E999-4936-8D7D-2A6C055ADB3D}" srcOrd="7" destOrd="0" presId="urn:microsoft.com/office/officeart/2005/8/layout/orgChart1"/>
    <dgm:cxn modelId="{80673003-681E-48C7-97B2-045250FCC2B9}" type="presParOf" srcId="{4DCB832C-E999-4936-8D7D-2A6C055ADB3D}" destId="{A0A8E0AE-B6BC-4315-B85C-3A554C597698}" srcOrd="0" destOrd="0" presId="urn:microsoft.com/office/officeart/2005/8/layout/orgChart1"/>
    <dgm:cxn modelId="{7B7BA0D2-343B-40D1-A1D2-C0C1E65A5F77}" type="presParOf" srcId="{A0A8E0AE-B6BC-4315-B85C-3A554C597698}" destId="{58907D85-D8B2-4C34-988B-6F1B63E856B1}" srcOrd="0" destOrd="0" presId="urn:microsoft.com/office/officeart/2005/8/layout/orgChart1"/>
    <dgm:cxn modelId="{E2B3C023-8471-464C-8AFD-50A5AE277F51}" type="presParOf" srcId="{A0A8E0AE-B6BC-4315-B85C-3A554C597698}" destId="{50E000F2-8E37-4CAF-97F9-6407E9772E43}" srcOrd="1" destOrd="0" presId="urn:microsoft.com/office/officeart/2005/8/layout/orgChart1"/>
    <dgm:cxn modelId="{9B53C911-F3C8-4848-9269-7A1BD4D82304}" type="presParOf" srcId="{4DCB832C-E999-4936-8D7D-2A6C055ADB3D}" destId="{E2BF6D01-96DD-435D-91F7-6010C524C86C}" srcOrd="1" destOrd="0" presId="urn:microsoft.com/office/officeart/2005/8/layout/orgChart1"/>
    <dgm:cxn modelId="{6C5D556B-883F-403F-9A78-454835EA0876}" type="presParOf" srcId="{4DCB832C-E999-4936-8D7D-2A6C055ADB3D}" destId="{7F20C05B-B916-411A-9674-D0A2F1A3410F}" srcOrd="2" destOrd="0" presId="urn:microsoft.com/office/officeart/2005/8/layout/orgChart1"/>
    <dgm:cxn modelId="{211B247E-FBA7-45DD-8666-5ADF97EB9885}" type="presParOf" srcId="{130B7E79-5A5D-4667-A52C-22E2657FFD91}" destId="{7D174992-3927-4042-8380-089CDFF4A515}" srcOrd="8" destOrd="0" presId="urn:microsoft.com/office/officeart/2005/8/layout/orgChart1"/>
    <dgm:cxn modelId="{986F191F-2EFA-47F4-A23E-8744C98E6008}" type="presParOf" srcId="{130B7E79-5A5D-4667-A52C-22E2657FFD91}" destId="{50F19EC2-956A-4605-B4B9-A88F98FB9A6D}" srcOrd="9" destOrd="0" presId="urn:microsoft.com/office/officeart/2005/8/layout/orgChart1"/>
    <dgm:cxn modelId="{BAB9D841-1315-4B4B-8880-FE1827B07A61}" type="presParOf" srcId="{50F19EC2-956A-4605-B4B9-A88F98FB9A6D}" destId="{3E73DB90-EAF2-4D29-ACEC-63243B4156DA}" srcOrd="0" destOrd="0" presId="urn:microsoft.com/office/officeart/2005/8/layout/orgChart1"/>
    <dgm:cxn modelId="{23A81E8B-B19D-419B-A260-B7923BA122FF}" type="presParOf" srcId="{3E73DB90-EAF2-4D29-ACEC-63243B4156DA}" destId="{2528FACA-AD51-49C6-B965-6EA814D88CE9}" srcOrd="0" destOrd="0" presId="urn:microsoft.com/office/officeart/2005/8/layout/orgChart1"/>
    <dgm:cxn modelId="{DB7F4FB4-BA7D-47C8-BA7C-EFC4473C3ED3}" type="presParOf" srcId="{3E73DB90-EAF2-4D29-ACEC-63243B4156DA}" destId="{C435301B-5B83-4177-A386-066B7AD63BEB}" srcOrd="1" destOrd="0" presId="urn:microsoft.com/office/officeart/2005/8/layout/orgChart1"/>
    <dgm:cxn modelId="{83C97CEC-E6C1-4BA6-B216-89B1027E4851}" type="presParOf" srcId="{50F19EC2-956A-4605-B4B9-A88F98FB9A6D}" destId="{A0B4852D-B2D2-4230-BCBB-EED988EA58D7}" srcOrd="1" destOrd="0" presId="urn:microsoft.com/office/officeart/2005/8/layout/orgChart1"/>
    <dgm:cxn modelId="{A7DF2B80-427D-425F-82DF-A28DBDD6C2E7}" type="presParOf" srcId="{50F19EC2-956A-4605-B4B9-A88F98FB9A6D}" destId="{B75BABC5-0F50-4AC5-A26D-371723D7F0EF}" srcOrd="2" destOrd="0" presId="urn:microsoft.com/office/officeart/2005/8/layout/orgChart1"/>
    <dgm:cxn modelId="{0EF26BDF-31D0-495E-B16C-8A41688728A8}" type="presParOf" srcId="{46970753-BD96-49A1-AAA2-9E17E5E11C34}" destId="{9F669A1B-1C8F-40BE-A52D-11050429335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C9A82C-32A0-4F89-AA2D-4228678C91E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33AFABA-E4FC-4367-8316-F0F343D1DDAE}">
      <dgm:prSet phldrT="[Text]"/>
      <dgm:spPr/>
      <dgm:t>
        <a:bodyPr/>
        <a:lstStyle/>
        <a:p>
          <a:r>
            <a:rPr lang="de-DE" dirty="0" err="1"/>
            <a:t>fuselage</a:t>
          </a:r>
          <a:endParaRPr lang="de-DE" dirty="0"/>
        </a:p>
      </dgm:t>
    </dgm:pt>
    <dgm:pt modelId="{29B37FCF-5054-4B27-AC24-B033C9CC3C1A}" type="parTrans" cxnId="{0AA9D994-A824-4811-BAE0-FD761E533244}">
      <dgm:prSet/>
      <dgm:spPr/>
      <dgm:t>
        <a:bodyPr/>
        <a:lstStyle/>
        <a:p>
          <a:endParaRPr lang="de-DE"/>
        </a:p>
      </dgm:t>
    </dgm:pt>
    <dgm:pt modelId="{CD174816-FD12-4BA0-8D62-C542C3917143}" type="sibTrans" cxnId="{0AA9D994-A824-4811-BAE0-FD761E533244}">
      <dgm:prSet/>
      <dgm:spPr/>
      <dgm:t>
        <a:bodyPr/>
        <a:lstStyle/>
        <a:p>
          <a:endParaRPr lang="de-DE"/>
        </a:p>
      </dgm:t>
    </dgm:pt>
    <dgm:pt modelId="{3ECF5D5A-8A67-4E7C-9320-14EB41BDF1B2}">
      <dgm:prSet phldrT="[Text]"/>
      <dgm:spPr/>
      <dgm:t>
        <a:bodyPr/>
        <a:lstStyle/>
        <a:p>
          <a:r>
            <a:rPr lang="de-DE" dirty="0" err="1"/>
            <a:t>wing</a:t>
          </a:r>
          <a:endParaRPr lang="de-DE" dirty="0"/>
        </a:p>
      </dgm:t>
    </dgm:pt>
    <dgm:pt modelId="{B7E7B989-280E-4515-8390-111B3C367ECC}" type="parTrans" cxnId="{30FB3767-1B6C-4436-8013-DB175F596DA4}">
      <dgm:prSet/>
      <dgm:spPr/>
      <dgm:t>
        <a:bodyPr/>
        <a:lstStyle/>
        <a:p>
          <a:endParaRPr lang="de-DE"/>
        </a:p>
      </dgm:t>
    </dgm:pt>
    <dgm:pt modelId="{585A942F-1BC6-45CC-9C92-F8854DEB6009}" type="sibTrans" cxnId="{30FB3767-1B6C-4436-8013-DB175F596DA4}">
      <dgm:prSet/>
      <dgm:spPr/>
      <dgm:t>
        <a:bodyPr/>
        <a:lstStyle/>
        <a:p>
          <a:endParaRPr lang="de-DE"/>
        </a:p>
      </dgm:t>
    </dgm:pt>
    <dgm:pt modelId="{21267400-48D6-4A9B-90C6-4B2DE6F9783B}">
      <dgm:prSet phldrT="[Text]"/>
      <dgm:spPr/>
      <dgm:t>
        <a:bodyPr/>
        <a:lstStyle/>
        <a:p>
          <a:r>
            <a:rPr lang="de-DE" dirty="0" err="1"/>
            <a:t>wing</a:t>
          </a:r>
          <a:endParaRPr lang="de-DE" dirty="0"/>
        </a:p>
      </dgm:t>
    </dgm:pt>
    <dgm:pt modelId="{EA87A95E-DE77-49E2-AB2E-6597B117B882}" type="parTrans" cxnId="{B7563AFC-B2AD-4B59-A36D-992EE04DD17F}">
      <dgm:prSet/>
      <dgm:spPr/>
      <dgm:t>
        <a:bodyPr/>
        <a:lstStyle/>
        <a:p>
          <a:endParaRPr lang="de-DE"/>
        </a:p>
      </dgm:t>
    </dgm:pt>
    <dgm:pt modelId="{27FBBC90-FAE2-4DB8-925A-2FD1CF3BA3B9}" type="sibTrans" cxnId="{B7563AFC-B2AD-4B59-A36D-992EE04DD17F}">
      <dgm:prSet/>
      <dgm:spPr/>
      <dgm:t>
        <a:bodyPr/>
        <a:lstStyle/>
        <a:p>
          <a:endParaRPr lang="de-DE"/>
        </a:p>
      </dgm:t>
    </dgm:pt>
    <dgm:pt modelId="{E94D90B2-80A2-4368-BBC3-0F4BFD3C71FB}">
      <dgm:prSet phldrT="[Text]"/>
      <dgm:spPr/>
      <dgm:t>
        <a:bodyPr/>
        <a:lstStyle/>
        <a:p>
          <a:r>
            <a:rPr lang="de-DE" dirty="0" err="1"/>
            <a:t>wing</a:t>
          </a:r>
          <a:endParaRPr lang="de-DE" dirty="0"/>
        </a:p>
      </dgm:t>
    </dgm:pt>
    <dgm:pt modelId="{B357A1A9-A202-4B4F-8D76-E9689D5314A4}" type="parTrans" cxnId="{43E01607-D824-491B-B326-98AD3E5FC4EE}">
      <dgm:prSet/>
      <dgm:spPr/>
      <dgm:t>
        <a:bodyPr/>
        <a:lstStyle/>
        <a:p>
          <a:endParaRPr lang="de-DE"/>
        </a:p>
      </dgm:t>
    </dgm:pt>
    <dgm:pt modelId="{74E873CD-4831-4766-A47F-3702271AFB81}" type="sibTrans" cxnId="{43E01607-D824-491B-B326-98AD3E5FC4EE}">
      <dgm:prSet/>
      <dgm:spPr/>
      <dgm:t>
        <a:bodyPr/>
        <a:lstStyle/>
        <a:p>
          <a:endParaRPr lang="de-DE"/>
        </a:p>
      </dgm:t>
    </dgm:pt>
    <dgm:pt modelId="{3C5BCC36-1335-4A50-9848-E31C40BC76A9}">
      <dgm:prSet phldrT="[Text]"/>
      <dgm:spPr/>
      <dgm:t>
        <a:bodyPr/>
        <a:lstStyle/>
        <a:p>
          <a:r>
            <a:rPr lang="de-DE" dirty="0" err="1"/>
            <a:t>landingGear</a:t>
          </a:r>
          <a:endParaRPr lang="de-DE" dirty="0"/>
        </a:p>
      </dgm:t>
    </dgm:pt>
    <dgm:pt modelId="{E0D08B9A-E8BD-4619-88B2-30198AA2507F}" type="parTrans" cxnId="{056490E8-855C-4AA9-99AB-6DA303A68FAA}">
      <dgm:prSet/>
      <dgm:spPr/>
      <dgm:t>
        <a:bodyPr/>
        <a:lstStyle/>
        <a:p>
          <a:endParaRPr lang="de-DE"/>
        </a:p>
      </dgm:t>
    </dgm:pt>
    <dgm:pt modelId="{861AE4EC-FFE0-4C88-880F-7DB25CC87379}" type="sibTrans" cxnId="{056490E8-855C-4AA9-99AB-6DA303A68FAA}">
      <dgm:prSet/>
      <dgm:spPr/>
      <dgm:t>
        <a:bodyPr/>
        <a:lstStyle/>
        <a:p>
          <a:endParaRPr lang="de-DE"/>
        </a:p>
      </dgm:t>
    </dgm:pt>
    <dgm:pt modelId="{353A4AED-398B-40DF-89F4-60ACCC02C97A}">
      <dgm:prSet phldrT="[Text]"/>
      <dgm:spPr/>
      <dgm:t>
        <a:bodyPr/>
        <a:lstStyle/>
        <a:p>
          <a:r>
            <a:rPr lang="de-DE" dirty="0" err="1"/>
            <a:t>landingGear</a:t>
          </a:r>
          <a:endParaRPr lang="de-DE" dirty="0"/>
        </a:p>
      </dgm:t>
    </dgm:pt>
    <dgm:pt modelId="{8531C0E8-97AB-416E-9A2A-8FDEA863BB4F}" type="parTrans" cxnId="{F8196D62-AB1A-40ED-AEC5-94B23602F911}">
      <dgm:prSet/>
      <dgm:spPr/>
      <dgm:t>
        <a:bodyPr/>
        <a:lstStyle/>
        <a:p>
          <a:endParaRPr lang="de-DE"/>
        </a:p>
      </dgm:t>
    </dgm:pt>
    <dgm:pt modelId="{6A5EA3BD-DFBB-401B-8929-67E8AB30A843}" type="sibTrans" cxnId="{F8196D62-AB1A-40ED-AEC5-94B23602F911}">
      <dgm:prSet/>
      <dgm:spPr/>
      <dgm:t>
        <a:bodyPr/>
        <a:lstStyle/>
        <a:p>
          <a:endParaRPr lang="de-DE"/>
        </a:p>
      </dgm:t>
    </dgm:pt>
    <dgm:pt modelId="{AEBEFBBA-09F7-44E1-80C1-BD8FA1E3A065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840203AF-7E76-4040-8078-D8C38B763E78}" type="parTrans" cxnId="{00515A85-7D86-451E-AD07-183F9732FD5D}">
      <dgm:prSet/>
      <dgm:spPr/>
      <dgm:t>
        <a:bodyPr/>
        <a:lstStyle/>
        <a:p>
          <a:endParaRPr lang="de-DE"/>
        </a:p>
      </dgm:t>
    </dgm:pt>
    <dgm:pt modelId="{FDD7E520-B773-4398-BE96-2E27A3FF5674}" type="sibTrans" cxnId="{00515A85-7D86-451E-AD07-183F9732FD5D}">
      <dgm:prSet/>
      <dgm:spPr/>
      <dgm:t>
        <a:bodyPr/>
        <a:lstStyle/>
        <a:p>
          <a:endParaRPr lang="de-DE"/>
        </a:p>
      </dgm:t>
    </dgm:pt>
    <dgm:pt modelId="{2C9B11C5-1BCD-4A54-8E09-C3D3116AA3D5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162921CF-B9B4-4FFC-A508-DB1749D3C85B}" type="parTrans" cxnId="{1280FFC4-B760-4B21-923F-6488CDCFBB2D}">
      <dgm:prSet/>
      <dgm:spPr/>
      <dgm:t>
        <a:bodyPr/>
        <a:lstStyle/>
        <a:p>
          <a:endParaRPr lang="de-DE"/>
        </a:p>
      </dgm:t>
    </dgm:pt>
    <dgm:pt modelId="{F6F61A17-9607-4F5E-ADF0-C8A3AF6A121E}" type="sibTrans" cxnId="{1280FFC4-B760-4B21-923F-6488CDCFBB2D}">
      <dgm:prSet/>
      <dgm:spPr/>
      <dgm:t>
        <a:bodyPr/>
        <a:lstStyle/>
        <a:p>
          <a:endParaRPr lang="de-DE"/>
        </a:p>
      </dgm:t>
    </dgm:pt>
    <dgm:pt modelId="{155BADDF-620C-4F84-BCC0-3EB63B110198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07A9577E-8AC2-4000-99B7-18885034899F}" type="parTrans" cxnId="{F2888484-59B2-4A68-A905-C35A04692A8A}">
      <dgm:prSet/>
      <dgm:spPr/>
      <dgm:t>
        <a:bodyPr/>
        <a:lstStyle/>
        <a:p>
          <a:endParaRPr lang="de-DE"/>
        </a:p>
      </dgm:t>
    </dgm:pt>
    <dgm:pt modelId="{F61BCB16-FC1C-4081-8D36-D0832CD8565E}" type="sibTrans" cxnId="{F2888484-59B2-4A68-A905-C35A04692A8A}">
      <dgm:prSet/>
      <dgm:spPr/>
      <dgm:t>
        <a:bodyPr/>
        <a:lstStyle/>
        <a:p>
          <a:endParaRPr lang="de-DE"/>
        </a:p>
      </dgm:t>
    </dgm:pt>
    <dgm:pt modelId="{15D4CFB0-C116-49E9-B2D4-855E714A2C9C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F371049B-F3FC-4F69-B246-C21A2AC1D9AC}" type="parTrans" cxnId="{17ED6A25-7CAB-48BD-8AF1-714CFAF0DCB9}">
      <dgm:prSet/>
      <dgm:spPr/>
      <dgm:t>
        <a:bodyPr/>
        <a:lstStyle/>
        <a:p>
          <a:endParaRPr lang="de-DE"/>
        </a:p>
      </dgm:t>
    </dgm:pt>
    <dgm:pt modelId="{BB0C43D5-EBEB-470B-BE99-E1E8453B4855}" type="sibTrans" cxnId="{17ED6A25-7CAB-48BD-8AF1-714CFAF0DCB9}">
      <dgm:prSet/>
      <dgm:spPr/>
      <dgm:t>
        <a:bodyPr/>
        <a:lstStyle/>
        <a:p>
          <a:endParaRPr lang="de-DE"/>
        </a:p>
      </dgm:t>
    </dgm:pt>
    <dgm:pt modelId="{6382A87B-841B-43BA-BB43-C0449F909C4B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42DDC85C-EB49-470F-AD88-C7562856C462}" type="parTrans" cxnId="{70FEDD7D-DAA5-414B-93C0-9B251353A4B4}">
      <dgm:prSet/>
      <dgm:spPr/>
      <dgm:t>
        <a:bodyPr/>
        <a:lstStyle/>
        <a:p>
          <a:endParaRPr lang="de-DE"/>
        </a:p>
      </dgm:t>
    </dgm:pt>
    <dgm:pt modelId="{C6C64C44-61CF-42B5-83F9-D4D3D90FF4ED}" type="sibTrans" cxnId="{70FEDD7D-DAA5-414B-93C0-9B251353A4B4}">
      <dgm:prSet/>
      <dgm:spPr/>
      <dgm:t>
        <a:bodyPr/>
        <a:lstStyle/>
        <a:p>
          <a:endParaRPr lang="de-DE"/>
        </a:p>
      </dgm:t>
    </dgm:pt>
    <dgm:pt modelId="{AB5CB5F7-52FE-4ED5-95CB-EE3903E881F2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99B1FC69-E229-45FC-B1DC-957DAA3AD213}" type="parTrans" cxnId="{24F29BB3-14E2-4862-8F04-EA9B5BAF0B43}">
      <dgm:prSet/>
      <dgm:spPr/>
      <dgm:t>
        <a:bodyPr/>
        <a:lstStyle/>
        <a:p>
          <a:endParaRPr lang="de-DE"/>
        </a:p>
      </dgm:t>
    </dgm:pt>
    <dgm:pt modelId="{6BF2F5A5-C238-48A2-BDA3-7480C239D07B}" type="sibTrans" cxnId="{24F29BB3-14E2-4862-8F04-EA9B5BAF0B43}">
      <dgm:prSet/>
      <dgm:spPr/>
      <dgm:t>
        <a:bodyPr/>
        <a:lstStyle/>
        <a:p>
          <a:endParaRPr lang="de-DE"/>
        </a:p>
      </dgm:t>
    </dgm:pt>
    <dgm:pt modelId="{49A2FE57-D534-450B-ABBC-4E14C5DBFB2B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95B93D7C-9887-45FA-AD5A-8AC82ED97DA5}" type="parTrans" cxnId="{0D01911D-61FA-430E-ABF0-9A0A5C57644B}">
      <dgm:prSet/>
      <dgm:spPr/>
      <dgm:t>
        <a:bodyPr/>
        <a:lstStyle/>
        <a:p>
          <a:endParaRPr lang="de-DE"/>
        </a:p>
      </dgm:t>
    </dgm:pt>
    <dgm:pt modelId="{83F55866-8E8C-4618-82CA-2253292A1D5C}" type="sibTrans" cxnId="{0D01911D-61FA-430E-ABF0-9A0A5C57644B}">
      <dgm:prSet/>
      <dgm:spPr/>
      <dgm:t>
        <a:bodyPr/>
        <a:lstStyle/>
        <a:p>
          <a:endParaRPr lang="de-DE"/>
        </a:p>
      </dgm:t>
    </dgm:pt>
    <dgm:pt modelId="{81F838B7-76AD-4716-BE3A-AC4E45F4E59C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616A0A7E-F26C-40C2-A02C-3C762FA5569A}" type="parTrans" cxnId="{A8F9C494-881C-4A04-AD3D-C62BB9DE8689}">
      <dgm:prSet/>
      <dgm:spPr/>
      <dgm:t>
        <a:bodyPr/>
        <a:lstStyle/>
        <a:p>
          <a:endParaRPr lang="de-DE"/>
        </a:p>
      </dgm:t>
    </dgm:pt>
    <dgm:pt modelId="{170C150F-B135-4C85-AE1D-BA5DB9A9B9BB}" type="sibTrans" cxnId="{A8F9C494-881C-4A04-AD3D-C62BB9DE8689}">
      <dgm:prSet/>
      <dgm:spPr/>
      <dgm:t>
        <a:bodyPr/>
        <a:lstStyle/>
        <a:p>
          <a:endParaRPr lang="de-DE"/>
        </a:p>
      </dgm:t>
    </dgm:pt>
    <dgm:pt modelId="{AD4894E6-5B2B-4175-BADB-417A51BADE01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012A5CE5-1EA4-416C-A016-55C74C3D22C8}" type="parTrans" cxnId="{83D91569-AB28-464D-BEA7-590BE8B1CBED}">
      <dgm:prSet/>
      <dgm:spPr/>
      <dgm:t>
        <a:bodyPr/>
        <a:lstStyle/>
        <a:p>
          <a:endParaRPr lang="de-DE"/>
        </a:p>
      </dgm:t>
    </dgm:pt>
    <dgm:pt modelId="{14876305-9F2F-4DDC-A2B4-D7845CD3486F}" type="sibTrans" cxnId="{83D91569-AB28-464D-BEA7-590BE8B1CBED}">
      <dgm:prSet/>
      <dgm:spPr/>
      <dgm:t>
        <a:bodyPr/>
        <a:lstStyle/>
        <a:p>
          <a:endParaRPr lang="de-DE"/>
        </a:p>
      </dgm:t>
    </dgm:pt>
    <dgm:pt modelId="{31944539-DB64-4D44-9086-CEF80475063D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0142C323-3166-425E-987B-A9DF0949AAFD}" type="parTrans" cxnId="{876E1C61-D9AB-4B58-9671-37B16126511C}">
      <dgm:prSet/>
      <dgm:spPr/>
      <dgm:t>
        <a:bodyPr/>
        <a:lstStyle/>
        <a:p>
          <a:endParaRPr lang="de-DE"/>
        </a:p>
      </dgm:t>
    </dgm:pt>
    <dgm:pt modelId="{8863B699-0620-4064-887F-9550FFE374F7}" type="sibTrans" cxnId="{876E1C61-D9AB-4B58-9671-37B16126511C}">
      <dgm:prSet/>
      <dgm:spPr/>
      <dgm:t>
        <a:bodyPr/>
        <a:lstStyle/>
        <a:p>
          <a:endParaRPr lang="de-DE"/>
        </a:p>
      </dgm:t>
    </dgm:pt>
    <dgm:pt modelId="{C8F07B3D-B2DB-46CF-8CE5-C4A6ED5CBD59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ADBB0701-4411-43D7-8A3D-8D5E7D73413E}" type="parTrans" cxnId="{B90FA5F1-1EF6-4600-BB63-29EF82EC824B}">
      <dgm:prSet/>
      <dgm:spPr/>
      <dgm:t>
        <a:bodyPr/>
        <a:lstStyle/>
        <a:p>
          <a:endParaRPr lang="de-DE"/>
        </a:p>
      </dgm:t>
    </dgm:pt>
    <dgm:pt modelId="{DE209985-F453-4152-B891-57E945F912E4}" type="sibTrans" cxnId="{B90FA5F1-1EF6-4600-BB63-29EF82EC824B}">
      <dgm:prSet/>
      <dgm:spPr/>
      <dgm:t>
        <a:bodyPr/>
        <a:lstStyle/>
        <a:p>
          <a:endParaRPr lang="de-DE"/>
        </a:p>
      </dgm:t>
    </dgm:pt>
    <dgm:pt modelId="{90CEBEB9-F348-492C-8A99-57822237BBF0}">
      <dgm:prSet phldrT="[Text]"/>
      <dgm:spPr/>
      <dgm:t>
        <a:bodyPr/>
        <a:lstStyle/>
        <a:p>
          <a:r>
            <a:rPr lang="de-DE" dirty="0" err="1"/>
            <a:t>engine</a:t>
          </a:r>
          <a:endParaRPr lang="de-DE" dirty="0"/>
        </a:p>
      </dgm:t>
    </dgm:pt>
    <dgm:pt modelId="{59661D70-59A7-412E-BB36-A88D1A2AE165}" type="parTrans" cxnId="{C0B0C94B-4D73-44E4-A562-9D1E6F358671}">
      <dgm:prSet/>
      <dgm:spPr/>
      <dgm:t>
        <a:bodyPr/>
        <a:lstStyle/>
        <a:p>
          <a:endParaRPr lang="de-DE"/>
        </a:p>
      </dgm:t>
    </dgm:pt>
    <dgm:pt modelId="{BCFEF555-2F33-442E-9B85-EC9FB8E01A94}" type="sibTrans" cxnId="{C0B0C94B-4D73-44E4-A562-9D1E6F358671}">
      <dgm:prSet/>
      <dgm:spPr/>
      <dgm:t>
        <a:bodyPr/>
        <a:lstStyle/>
        <a:p>
          <a:endParaRPr lang="de-DE"/>
        </a:p>
      </dgm:t>
    </dgm:pt>
    <dgm:pt modelId="{4C5F07C4-3EE4-471B-AAFE-AF5B807C9EEB}">
      <dgm:prSet phldrT="[Text]"/>
      <dgm:spPr/>
      <dgm:t>
        <a:bodyPr/>
        <a:lstStyle/>
        <a:p>
          <a:r>
            <a:rPr lang="de-DE" dirty="0"/>
            <a:t>…</a:t>
          </a:r>
        </a:p>
      </dgm:t>
    </dgm:pt>
    <dgm:pt modelId="{D931189B-8627-4046-A8F9-99F357D5F8CF}" type="parTrans" cxnId="{9FC83A08-982F-4F36-8B69-B579D4E91D6F}">
      <dgm:prSet/>
      <dgm:spPr/>
      <dgm:t>
        <a:bodyPr/>
        <a:lstStyle/>
        <a:p>
          <a:endParaRPr lang="de-DE"/>
        </a:p>
      </dgm:t>
    </dgm:pt>
    <dgm:pt modelId="{C0896840-5D65-4A8E-A791-537F6C6355BA}" type="sibTrans" cxnId="{9FC83A08-982F-4F36-8B69-B579D4E91D6F}">
      <dgm:prSet/>
      <dgm:spPr/>
      <dgm:t>
        <a:bodyPr/>
        <a:lstStyle/>
        <a:p>
          <a:endParaRPr lang="de-DE"/>
        </a:p>
      </dgm:t>
    </dgm:pt>
    <dgm:pt modelId="{86CDBF66-932A-4142-9C08-EE2099589C3E}" type="pres">
      <dgm:prSet presAssocID="{A4C9A82C-32A0-4F89-AA2D-4228678C91E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6970753-BD96-49A1-AAA2-9E17E5E11C34}" type="pres">
      <dgm:prSet presAssocID="{333AFABA-E4FC-4367-8316-F0F343D1DDAE}" presName="hierRoot1" presStyleCnt="0">
        <dgm:presLayoutVars>
          <dgm:hierBranch val="init"/>
        </dgm:presLayoutVars>
      </dgm:prSet>
      <dgm:spPr/>
    </dgm:pt>
    <dgm:pt modelId="{9827CE0C-3C39-42F1-A609-96ED64D533C5}" type="pres">
      <dgm:prSet presAssocID="{333AFABA-E4FC-4367-8316-F0F343D1DDAE}" presName="rootComposite1" presStyleCnt="0"/>
      <dgm:spPr/>
    </dgm:pt>
    <dgm:pt modelId="{11ABF2F0-9F63-4D3F-8FBB-3B6E6E3C49AF}" type="pres">
      <dgm:prSet presAssocID="{333AFABA-E4FC-4367-8316-F0F343D1DDAE}" presName="rootText1" presStyleLbl="node0" presStyleIdx="0" presStyleCnt="1">
        <dgm:presLayoutVars>
          <dgm:chPref val="3"/>
        </dgm:presLayoutVars>
      </dgm:prSet>
      <dgm:spPr/>
    </dgm:pt>
    <dgm:pt modelId="{0149459C-87BF-46D4-A6DB-E2A89E47D285}" type="pres">
      <dgm:prSet presAssocID="{333AFABA-E4FC-4367-8316-F0F343D1DDAE}" presName="rootConnector1" presStyleLbl="node1" presStyleIdx="0" presStyleCnt="0"/>
      <dgm:spPr/>
    </dgm:pt>
    <dgm:pt modelId="{130B7E79-5A5D-4667-A52C-22E2657FFD91}" type="pres">
      <dgm:prSet presAssocID="{333AFABA-E4FC-4367-8316-F0F343D1DDAE}" presName="hierChild2" presStyleCnt="0"/>
      <dgm:spPr/>
    </dgm:pt>
    <dgm:pt modelId="{970ED598-C329-4A51-9CC5-46CC3BAB6DD5}" type="pres">
      <dgm:prSet presAssocID="{B7E7B989-280E-4515-8390-111B3C367ECC}" presName="Name37" presStyleLbl="parChTrans1D2" presStyleIdx="0" presStyleCnt="5"/>
      <dgm:spPr/>
    </dgm:pt>
    <dgm:pt modelId="{A2D55633-A33B-4402-B30F-515D34F43F2B}" type="pres">
      <dgm:prSet presAssocID="{3ECF5D5A-8A67-4E7C-9320-14EB41BDF1B2}" presName="hierRoot2" presStyleCnt="0">
        <dgm:presLayoutVars>
          <dgm:hierBranch val="init"/>
        </dgm:presLayoutVars>
      </dgm:prSet>
      <dgm:spPr/>
    </dgm:pt>
    <dgm:pt modelId="{56750C83-91EF-482C-925B-B2237995B023}" type="pres">
      <dgm:prSet presAssocID="{3ECF5D5A-8A67-4E7C-9320-14EB41BDF1B2}" presName="rootComposite" presStyleCnt="0"/>
      <dgm:spPr/>
    </dgm:pt>
    <dgm:pt modelId="{06829A24-CBD6-4A6A-8B77-CCFEA9B9B0F6}" type="pres">
      <dgm:prSet presAssocID="{3ECF5D5A-8A67-4E7C-9320-14EB41BDF1B2}" presName="rootText" presStyleLbl="node2" presStyleIdx="0" presStyleCnt="5">
        <dgm:presLayoutVars>
          <dgm:chPref val="3"/>
        </dgm:presLayoutVars>
      </dgm:prSet>
      <dgm:spPr/>
    </dgm:pt>
    <dgm:pt modelId="{C0C75F59-6684-4F3E-A59C-AD450155E791}" type="pres">
      <dgm:prSet presAssocID="{3ECF5D5A-8A67-4E7C-9320-14EB41BDF1B2}" presName="rootConnector" presStyleLbl="node2" presStyleIdx="0" presStyleCnt="5"/>
      <dgm:spPr/>
    </dgm:pt>
    <dgm:pt modelId="{4B4A04F0-7EEC-4A59-9CFE-84E0F75B00B8}" type="pres">
      <dgm:prSet presAssocID="{3ECF5D5A-8A67-4E7C-9320-14EB41BDF1B2}" presName="hierChild4" presStyleCnt="0"/>
      <dgm:spPr/>
    </dgm:pt>
    <dgm:pt modelId="{42228AAB-D97E-45B4-8BCB-B1F6E9FC3988}" type="pres">
      <dgm:prSet presAssocID="{840203AF-7E76-4040-8078-D8C38B763E78}" presName="Name37" presStyleLbl="parChTrans1D3" presStyleIdx="0" presStyleCnt="13"/>
      <dgm:spPr/>
    </dgm:pt>
    <dgm:pt modelId="{00104165-D3C0-4BB3-AD4F-42F2273FCC5E}" type="pres">
      <dgm:prSet presAssocID="{AEBEFBBA-09F7-44E1-80C1-BD8FA1E3A065}" presName="hierRoot2" presStyleCnt="0">
        <dgm:presLayoutVars>
          <dgm:hierBranch val="init"/>
        </dgm:presLayoutVars>
      </dgm:prSet>
      <dgm:spPr/>
    </dgm:pt>
    <dgm:pt modelId="{77B1649B-96E8-4C27-A90C-211A90B01EA5}" type="pres">
      <dgm:prSet presAssocID="{AEBEFBBA-09F7-44E1-80C1-BD8FA1E3A065}" presName="rootComposite" presStyleCnt="0"/>
      <dgm:spPr/>
    </dgm:pt>
    <dgm:pt modelId="{098B60C3-9C60-43C6-A4A1-303C75A93725}" type="pres">
      <dgm:prSet presAssocID="{AEBEFBBA-09F7-44E1-80C1-BD8FA1E3A065}" presName="rootText" presStyleLbl="node3" presStyleIdx="0" presStyleCnt="13">
        <dgm:presLayoutVars>
          <dgm:chPref val="3"/>
        </dgm:presLayoutVars>
      </dgm:prSet>
      <dgm:spPr/>
    </dgm:pt>
    <dgm:pt modelId="{3390363B-98B5-44CB-8027-FA3C9DA75B1B}" type="pres">
      <dgm:prSet presAssocID="{AEBEFBBA-09F7-44E1-80C1-BD8FA1E3A065}" presName="rootConnector" presStyleLbl="node3" presStyleIdx="0" presStyleCnt="13"/>
      <dgm:spPr/>
    </dgm:pt>
    <dgm:pt modelId="{EE60348A-D883-438F-B0F8-7BF96B093E42}" type="pres">
      <dgm:prSet presAssocID="{AEBEFBBA-09F7-44E1-80C1-BD8FA1E3A065}" presName="hierChild4" presStyleCnt="0"/>
      <dgm:spPr/>
    </dgm:pt>
    <dgm:pt modelId="{2476EB6B-0A2B-44A1-A06A-E8987C960043}" type="pres">
      <dgm:prSet presAssocID="{AEBEFBBA-09F7-44E1-80C1-BD8FA1E3A065}" presName="hierChild5" presStyleCnt="0"/>
      <dgm:spPr/>
    </dgm:pt>
    <dgm:pt modelId="{192EF389-B8A1-4020-9CD1-D49F7EDC79DF}" type="pres">
      <dgm:prSet presAssocID="{162921CF-B9B4-4FFC-A508-DB1749D3C85B}" presName="Name37" presStyleLbl="parChTrans1D3" presStyleIdx="1" presStyleCnt="13"/>
      <dgm:spPr/>
    </dgm:pt>
    <dgm:pt modelId="{E71C6392-24B6-4E8C-8BE2-D4753631B4E3}" type="pres">
      <dgm:prSet presAssocID="{2C9B11C5-1BCD-4A54-8E09-C3D3116AA3D5}" presName="hierRoot2" presStyleCnt="0">
        <dgm:presLayoutVars>
          <dgm:hierBranch val="init"/>
        </dgm:presLayoutVars>
      </dgm:prSet>
      <dgm:spPr/>
    </dgm:pt>
    <dgm:pt modelId="{D70715C8-97AA-4C67-838E-B134A4370164}" type="pres">
      <dgm:prSet presAssocID="{2C9B11C5-1BCD-4A54-8E09-C3D3116AA3D5}" presName="rootComposite" presStyleCnt="0"/>
      <dgm:spPr/>
    </dgm:pt>
    <dgm:pt modelId="{22D54D7E-478E-46ED-AA7A-9D75D4E98C5F}" type="pres">
      <dgm:prSet presAssocID="{2C9B11C5-1BCD-4A54-8E09-C3D3116AA3D5}" presName="rootText" presStyleLbl="node3" presStyleIdx="1" presStyleCnt="13">
        <dgm:presLayoutVars>
          <dgm:chPref val="3"/>
        </dgm:presLayoutVars>
      </dgm:prSet>
      <dgm:spPr/>
    </dgm:pt>
    <dgm:pt modelId="{4F052AC2-FDB6-4B66-86A0-648D055756A9}" type="pres">
      <dgm:prSet presAssocID="{2C9B11C5-1BCD-4A54-8E09-C3D3116AA3D5}" presName="rootConnector" presStyleLbl="node3" presStyleIdx="1" presStyleCnt="13"/>
      <dgm:spPr/>
    </dgm:pt>
    <dgm:pt modelId="{85DE0693-8C12-4DF8-807E-5227246E7928}" type="pres">
      <dgm:prSet presAssocID="{2C9B11C5-1BCD-4A54-8E09-C3D3116AA3D5}" presName="hierChild4" presStyleCnt="0"/>
      <dgm:spPr/>
    </dgm:pt>
    <dgm:pt modelId="{84CD5AD6-FA0A-43AD-B830-CCC092C3227D}" type="pres">
      <dgm:prSet presAssocID="{2C9B11C5-1BCD-4A54-8E09-C3D3116AA3D5}" presName="hierChild5" presStyleCnt="0"/>
      <dgm:spPr/>
    </dgm:pt>
    <dgm:pt modelId="{2237BEF7-176F-4155-8D72-73B519FEA4E0}" type="pres">
      <dgm:prSet presAssocID="{F371049B-F3FC-4F69-B246-C21A2AC1D9AC}" presName="Name37" presStyleLbl="parChTrans1D3" presStyleIdx="2" presStyleCnt="13"/>
      <dgm:spPr/>
    </dgm:pt>
    <dgm:pt modelId="{F45D2ABF-F29D-4976-982A-DCFF95EAF542}" type="pres">
      <dgm:prSet presAssocID="{15D4CFB0-C116-49E9-B2D4-855E714A2C9C}" presName="hierRoot2" presStyleCnt="0">
        <dgm:presLayoutVars>
          <dgm:hierBranch val="init"/>
        </dgm:presLayoutVars>
      </dgm:prSet>
      <dgm:spPr/>
    </dgm:pt>
    <dgm:pt modelId="{2B3FACAF-0697-41DC-9F98-E07CAC8318AE}" type="pres">
      <dgm:prSet presAssocID="{15D4CFB0-C116-49E9-B2D4-855E714A2C9C}" presName="rootComposite" presStyleCnt="0"/>
      <dgm:spPr/>
    </dgm:pt>
    <dgm:pt modelId="{C972C9FA-0A4C-478B-B54A-8F67195AF97C}" type="pres">
      <dgm:prSet presAssocID="{15D4CFB0-C116-49E9-B2D4-855E714A2C9C}" presName="rootText" presStyleLbl="node3" presStyleIdx="2" presStyleCnt="13">
        <dgm:presLayoutVars>
          <dgm:chPref val="3"/>
        </dgm:presLayoutVars>
      </dgm:prSet>
      <dgm:spPr/>
    </dgm:pt>
    <dgm:pt modelId="{E82FC544-8CC0-4604-AA01-B9169E96EAE9}" type="pres">
      <dgm:prSet presAssocID="{15D4CFB0-C116-49E9-B2D4-855E714A2C9C}" presName="rootConnector" presStyleLbl="node3" presStyleIdx="2" presStyleCnt="13"/>
      <dgm:spPr/>
    </dgm:pt>
    <dgm:pt modelId="{E5EBC30E-2972-4D05-A7AF-1D918B23011B}" type="pres">
      <dgm:prSet presAssocID="{15D4CFB0-C116-49E9-B2D4-855E714A2C9C}" presName="hierChild4" presStyleCnt="0"/>
      <dgm:spPr/>
    </dgm:pt>
    <dgm:pt modelId="{5B1350DE-4083-4FB2-99D4-37918469C631}" type="pres">
      <dgm:prSet presAssocID="{15D4CFB0-C116-49E9-B2D4-855E714A2C9C}" presName="hierChild5" presStyleCnt="0"/>
      <dgm:spPr/>
    </dgm:pt>
    <dgm:pt modelId="{806A1F95-A66C-44CF-B726-D9B60B27344E}" type="pres">
      <dgm:prSet presAssocID="{07A9577E-8AC2-4000-99B7-18885034899F}" presName="Name37" presStyleLbl="parChTrans1D3" presStyleIdx="3" presStyleCnt="13"/>
      <dgm:spPr/>
    </dgm:pt>
    <dgm:pt modelId="{FCD89CC8-DDBF-4FFE-AF1F-A06AEFCC6CC4}" type="pres">
      <dgm:prSet presAssocID="{155BADDF-620C-4F84-BCC0-3EB63B110198}" presName="hierRoot2" presStyleCnt="0">
        <dgm:presLayoutVars>
          <dgm:hierBranch val="init"/>
        </dgm:presLayoutVars>
      </dgm:prSet>
      <dgm:spPr/>
    </dgm:pt>
    <dgm:pt modelId="{AADA3E14-3CD0-450B-A006-BF890760BAD7}" type="pres">
      <dgm:prSet presAssocID="{155BADDF-620C-4F84-BCC0-3EB63B110198}" presName="rootComposite" presStyleCnt="0"/>
      <dgm:spPr/>
    </dgm:pt>
    <dgm:pt modelId="{0436C31F-D2A8-4853-8A22-54BF6A68A4B4}" type="pres">
      <dgm:prSet presAssocID="{155BADDF-620C-4F84-BCC0-3EB63B110198}" presName="rootText" presStyleLbl="node3" presStyleIdx="3" presStyleCnt="13">
        <dgm:presLayoutVars>
          <dgm:chPref val="3"/>
        </dgm:presLayoutVars>
      </dgm:prSet>
      <dgm:spPr/>
    </dgm:pt>
    <dgm:pt modelId="{A4A343AA-AA43-4727-93E2-7AFCEB7663F0}" type="pres">
      <dgm:prSet presAssocID="{155BADDF-620C-4F84-BCC0-3EB63B110198}" presName="rootConnector" presStyleLbl="node3" presStyleIdx="3" presStyleCnt="13"/>
      <dgm:spPr/>
    </dgm:pt>
    <dgm:pt modelId="{1392B181-5047-4DCE-8F46-0CFF4DFF552F}" type="pres">
      <dgm:prSet presAssocID="{155BADDF-620C-4F84-BCC0-3EB63B110198}" presName="hierChild4" presStyleCnt="0"/>
      <dgm:spPr/>
    </dgm:pt>
    <dgm:pt modelId="{F9644FF8-6F3C-437C-8B95-DE3610A16D03}" type="pres">
      <dgm:prSet presAssocID="{155BADDF-620C-4F84-BCC0-3EB63B110198}" presName="hierChild5" presStyleCnt="0"/>
      <dgm:spPr/>
    </dgm:pt>
    <dgm:pt modelId="{B50DB13D-563F-4E27-9621-2F1ED5ABAB19}" type="pres">
      <dgm:prSet presAssocID="{42DDC85C-EB49-470F-AD88-C7562856C462}" presName="Name37" presStyleLbl="parChTrans1D3" presStyleIdx="4" presStyleCnt="13"/>
      <dgm:spPr/>
    </dgm:pt>
    <dgm:pt modelId="{A119397F-47B0-4230-9286-0F56D4AA0B23}" type="pres">
      <dgm:prSet presAssocID="{6382A87B-841B-43BA-BB43-C0449F909C4B}" presName="hierRoot2" presStyleCnt="0">
        <dgm:presLayoutVars>
          <dgm:hierBranch val="init"/>
        </dgm:presLayoutVars>
      </dgm:prSet>
      <dgm:spPr/>
    </dgm:pt>
    <dgm:pt modelId="{F122AA70-9FD9-4891-AAF0-577737FD6BE8}" type="pres">
      <dgm:prSet presAssocID="{6382A87B-841B-43BA-BB43-C0449F909C4B}" presName="rootComposite" presStyleCnt="0"/>
      <dgm:spPr/>
    </dgm:pt>
    <dgm:pt modelId="{6F753E34-BE6D-4102-BC19-EC7E982D4A0A}" type="pres">
      <dgm:prSet presAssocID="{6382A87B-841B-43BA-BB43-C0449F909C4B}" presName="rootText" presStyleLbl="node3" presStyleIdx="4" presStyleCnt="13">
        <dgm:presLayoutVars>
          <dgm:chPref val="3"/>
        </dgm:presLayoutVars>
      </dgm:prSet>
      <dgm:spPr/>
    </dgm:pt>
    <dgm:pt modelId="{9388D578-ECB9-4D7B-9FB1-545E857A2FF5}" type="pres">
      <dgm:prSet presAssocID="{6382A87B-841B-43BA-BB43-C0449F909C4B}" presName="rootConnector" presStyleLbl="node3" presStyleIdx="4" presStyleCnt="13"/>
      <dgm:spPr/>
    </dgm:pt>
    <dgm:pt modelId="{9C0BE32F-3453-4FA4-A577-9CA91E212FB1}" type="pres">
      <dgm:prSet presAssocID="{6382A87B-841B-43BA-BB43-C0449F909C4B}" presName="hierChild4" presStyleCnt="0"/>
      <dgm:spPr/>
    </dgm:pt>
    <dgm:pt modelId="{A3A18380-0576-453F-8A23-FE035EB70FF2}" type="pres">
      <dgm:prSet presAssocID="{6382A87B-841B-43BA-BB43-C0449F909C4B}" presName="hierChild5" presStyleCnt="0"/>
      <dgm:spPr/>
    </dgm:pt>
    <dgm:pt modelId="{ACA9B1F6-31D5-4651-8088-4372643FD90A}" type="pres">
      <dgm:prSet presAssocID="{99B1FC69-E229-45FC-B1DC-957DAA3AD213}" presName="Name37" presStyleLbl="parChTrans1D3" presStyleIdx="5" presStyleCnt="13"/>
      <dgm:spPr/>
    </dgm:pt>
    <dgm:pt modelId="{35F25A92-5E61-46CA-8E40-C24993019D42}" type="pres">
      <dgm:prSet presAssocID="{AB5CB5F7-52FE-4ED5-95CB-EE3903E881F2}" presName="hierRoot2" presStyleCnt="0">
        <dgm:presLayoutVars>
          <dgm:hierBranch val="init"/>
        </dgm:presLayoutVars>
      </dgm:prSet>
      <dgm:spPr/>
    </dgm:pt>
    <dgm:pt modelId="{3EB6F932-6D06-4FE7-ABC9-FDC02F83068A}" type="pres">
      <dgm:prSet presAssocID="{AB5CB5F7-52FE-4ED5-95CB-EE3903E881F2}" presName="rootComposite" presStyleCnt="0"/>
      <dgm:spPr/>
    </dgm:pt>
    <dgm:pt modelId="{9CCD7E4A-F439-4BD6-A643-AC7CD88BFEC7}" type="pres">
      <dgm:prSet presAssocID="{AB5CB5F7-52FE-4ED5-95CB-EE3903E881F2}" presName="rootText" presStyleLbl="node3" presStyleIdx="5" presStyleCnt="13">
        <dgm:presLayoutVars>
          <dgm:chPref val="3"/>
        </dgm:presLayoutVars>
      </dgm:prSet>
      <dgm:spPr/>
    </dgm:pt>
    <dgm:pt modelId="{F27BDDDE-91BA-49E7-A360-C80A3D2F4EB9}" type="pres">
      <dgm:prSet presAssocID="{AB5CB5F7-52FE-4ED5-95CB-EE3903E881F2}" presName="rootConnector" presStyleLbl="node3" presStyleIdx="5" presStyleCnt="13"/>
      <dgm:spPr/>
    </dgm:pt>
    <dgm:pt modelId="{F0E8EBA8-E726-4EDE-9EF3-0098B83205BF}" type="pres">
      <dgm:prSet presAssocID="{AB5CB5F7-52FE-4ED5-95CB-EE3903E881F2}" presName="hierChild4" presStyleCnt="0"/>
      <dgm:spPr/>
    </dgm:pt>
    <dgm:pt modelId="{38035E23-8855-4F11-ADB1-A910EC5B50BC}" type="pres">
      <dgm:prSet presAssocID="{AB5CB5F7-52FE-4ED5-95CB-EE3903E881F2}" presName="hierChild5" presStyleCnt="0"/>
      <dgm:spPr/>
    </dgm:pt>
    <dgm:pt modelId="{DF7CFBF2-B23B-4390-9631-A6FC7D9BBA5F}" type="pres">
      <dgm:prSet presAssocID="{95B93D7C-9887-45FA-AD5A-8AC82ED97DA5}" presName="Name37" presStyleLbl="parChTrans1D3" presStyleIdx="6" presStyleCnt="13"/>
      <dgm:spPr/>
    </dgm:pt>
    <dgm:pt modelId="{E1531C99-A8A1-4167-A848-CEB70A6A34CC}" type="pres">
      <dgm:prSet presAssocID="{49A2FE57-D534-450B-ABBC-4E14C5DBFB2B}" presName="hierRoot2" presStyleCnt="0">
        <dgm:presLayoutVars>
          <dgm:hierBranch val="init"/>
        </dgm:presLayoutVars>
      </dgm:prSet>
      <dgm:spPr/>
    </dgm:pt>
    <dgm:pt modelId="{AE7A2244-9EFD-4E7D-84BC-B5CDA29588B1}" type="pres">
      <dgm:prSet presAssocID="{49A2FE57-D534-450B-ABBC-4E14C5DBFB2B}" presName="rootComposite" presStyleCnt="0"/>
      <dgm:spPr/>
    </dgm:pt>
    <dgm:pt modelId="{17F95778-F1E3-4DF7-95F9-8FCE42569365}" type="pres">
      <dgm:prSet presAssocID="{49A2FE57-D534-450B-ABBC-4E14C5DBFB2B}" presName="rootText" presStyleLbl="node3" presStyleIdx="6" presStyleCnt="13">
        <dgm:presLayoutVars>
          <dgm:chPref val="3"/>
        </dgm:presLayoutVars>
      </dgm:prSet>
      <dgm:spPr/>
    </dgm:pt>
    <dgm:pt modelId="{DCFE0251-BBC9-4121-B118-F43520153F47}" type="pres">
      <dgm:prSet presAssocID="{49A2FE57-D534-450B-ABBC-4E14C5DBFB2B}" presName="rootConnector" presStyleLbl="node3" presStyleIdx="6" presStyleCnt="13"/>
      <dgm:spPr/>
    </dgm:pt>
    <dgm:pt modelId="{293A3FAD-4CBA-4B96-8444-7F25BE410090}" type="pres">
      <dgm:prSet presAssocID="{49A2FE57-D534-450B-ABBC-4E14C5DBFB2B}" presName="hierChild4" presStyleCnt="0"/>
      <dgm:spPr/>
    </dgm:pt>
    <dgm:pt modelId="{652F7195-6F65-4408-9325-F22F780F02EA}" type="pres">
      <dgm:prSet presAssocID="{49A2FE57-D534-450B-ABBC-4E14C5DBFB2B}" presName="hierChild5" presStyleCnt="0"/>
      <dgm:spPr/>
    </dgm:pt>
    <dgm:pt modelId="{8067DD2F-074F-44AF-BCB7-E888682F7BA9}" type="pres">
      <dgm:prSet presAssocID="{616A0A7E-F26C-40C2-A02C-3C762FA5569A}" presName="Name37" presStyleLbl="parChTrans1D3" presStyleIdx="7" presStyleCnt="13"/>
      <dgm:spPr/>
    </dgm:pt>
    <dgm:pt modelId="{608D680A-E469-4BFA-973A-3C195C2CE675}" type="pres">
      <dgm:prSet presAssocID="{81F838B7-76AD-4716-BE3A-AC4E45F4E59C}" presName="hierRoot2" presStyleCnt="0">
        <dgm:presLayoutVars>
          <dgm:hierBranch val="init"/>
        </dgm:presLayoutVars>
      </dgm:prSet>
      <dgm:spPr/>
    </dgm:pt>
    <dgm:pt modelId="{BCA84591-D843-49C7-9963-0FA544BADFC9}" type="pres">
      <dgm:prSet presAssocID="{81F838B7-76AD-4716-BE3A-AC4E45F4E59C}" presName="rootComposite" presStyleCnt="0"/>
      <dgm:spPr/>
    </dgm:pt>
    <dgm:pt modelId="{C4DF4C9C-DE33-4945-816D-C981CB98C64F}" type="pres">
      <dgm:prSet presAssocID="{81F838B7-76AD-4716-BE3A-AC4E45F4E59C}" presName="rootText" presStyleLbl="node3" presStyleIdx="7" presStyleCnt="13">
        <dgm:presLayoutVars>
          <dgm:chPref val="3"/>
        </dgm:presLayoutVars>
      </dgm:prSet>
      <dgm:spPr/>
    </dgm:pt>
    <dgm:pt modelId="{E86C6D65-BF2A-4AB5-8B5A-711886F92461}" type="pres">
      <dgm:prSet presAssocID="{81F838B7-76AD-4716-BE3A-AC4E45F4E59C}" presName="rootConnector" presStyleLbl="node3" presStyleIdx="7" presStyleCnt="13"/>
      <dgm:spPr/>
    </dgm:pt>
    <dgm:pt modelId="{80798518-47A2-4C68-B5BB-479F6F20C0FD}" type="pres">
      <dgm:prSet presAssocID="{81F838B7-76AD-4716-BE3A-AC4E45F4E59C}" presName="hierChild4" presStyleCnt="0"/>
      <dgm:spPr/>
    </dgm:pt>
    <dgm:pt modelId="{27A6DA26-9054-4001-9F74-FE810DB52871}" type="pres">
      <dgm:prSet presAssocID="{81F838B7-76AD-4716-BE3A-AC4E45F4E59C}" presName="hierChild5" presStyleCnt="0"/>
      <dgm:spPr/>
    </dgm:pt>
    <dgm:pt modelId="{65DD5DB3-9D46-4391-B45F-7EA4B46A18B0}" type="pres">
      <dgm:prSet presAssocID="{012A5CE5-1EA4-416C-A016-55C74C3D22C8}" presName="Name37" presStyleLbl="parChTrans1D3" presStyleIdx="8" presStyleCnt="13"/>
      <dgm:spPr/>
    </dgm:pt>
    <dgm:pt modelId="{EB3CD414-7B83-4846-869A-D89096BF17A2}" type="pres">
      <dgm:prSet presAssocID="{AD4894E6-5B2B-4175-BADB-417A51BADE01}" presName="hierRoot2" presStyleCnt="0">
        <dgm:presLayoutVars>
          <dgm:hierBranch val="init"/>
        </dgm:presLayoutVars>
      </dgm:prSet>
      <dgm:spPr/>
    </dgm:pt>
    <dgm:pt modelId="{9781FCB5-3653-4CB8-B2D7-22642BA0D0A9}" type="pres">
      <dgm:prSet presAssocID="{AD4894E6-5B2B-4175-BADB-417A51BADE01}" presName="rootComposite" presStyleCnt="0"/>
      <dgm:spPr/>
    </dgm:pt>
    <dgm:pt modelId="{928F476A-CD2A-43F4-823A-042C901A14D5}" type="pres">
      <dgm:prSet presAssocID="{AD4894E6-5B2B-4175-BADB-417A51BADE01}" presName="rootText" presStyleLbl="node3" presStyleIdx="8" presStyleCnt="13">
        <dgm:presLayoutVars>
          <dgm:chPref val="3"/>
        </dgm:presLayoutVars>
      </dgm:prSet>
      <dgm:spPr/>
    </dgm:pt>
    <dgm:pt modelId="{B30BA12E-2317-41E0-9585-19F9365B50A3}" type="pres">
      <dgm:prSet presAssocID="{AD4894E6-5B2B-4175-BADB-417A51BADE01}" presName="rootConnector" presStyleLbl="node3" presStyleIdx="8" presStyleCnt="13"/>
      <dgm:spPr/>
    </dgm:pt>
    <dgm:pt modelId="{4BCC673F-C71A-4DE8-91B2-6169A00A9A60}" type="pres">
      <dgm:prSet presAssocID="{AD4894E6-5B2B-4175-BADB-417A51BADE01}" presName="hierChild4" presStyleCnt="0"/>
      <dgm:spPr/>
    </dgm:pt>
    <dgm:pt modelId="{2CC76AFC-DD1D-4AFD-80A5-9942607E274A}" type="pres">
      <dgm:prSet presAssocID="{AD4894E6-5B2B-4175-BADB-417A51BADE01}" presName="hierChild5" presStyleCnt="0"/>
      <dgm:spPr/>
    </dgm:pt>
    <dgm:pt modelId="{E54BFD20-82AB-4A8E-A6DB-46498E7B12FB}" type="pres">
      <dgm:prSet presAssocID="{0142C323-3166-425E-987B-A9DF0949AAFD}" presName="Name37" presStyleLbl="parChTrans1D3" presStyleIdx="9" presStyleCnt="13"/>
      <dgm:spPr/>
    </dgm:pt>
    <dgm:pt modelId="{3F69DA6A-57FB-443A-920E-0E1103410FE5}" type="pres">
      <dgm:prSet presAssocID="{31944539-DB64-4D44-9086-CEF80475063D}" presName="hierRoot2" presStyleCnt="0">
        <dgm:presLayoutVars>
          <dgm:hierBranch val="init"/>
        </dgm:presLayoutVars>
      </dgm:prSet>
      <dgm:spPr/>
    </dgm:pt>
    <dgm:pt modelId="{20121150-D84E-456E-BE95-AC17F92EB45F}" type="pres">
      <dgm:prSet presAssocID="{31944539-DB64-4D44-9086-CEF80475063D}" presName="rootComposite" presStyleCnt="0"/>
      <dgm:spPr/>
    </dgm:pt>
    <dgm:pt modelId="{8B7D6D5A-49A9-4A18-9F1B-DF622E5EC336}" type="pres">
      <dgm:prSet presAssocID="{31944539-DB64-4D44-9086-CEF80475063D}" presName="rootText" presStyleLbl="node3" presStyleIdx="9" presStyleCnt="13">
        <dgm:presLayoutVars>
          <dgm:chPref val="3"/>
        </dgm:presLayoutVars>
      </dgm:prSet>
      <dgm:spPr/>
    </dgm:pt>
    <dgm:pt modelId="{35CC667F-9300-4E5C-9AC9-9A0E24FBC895}" type="pres">
      <dgm:prSet presAssocID="{31944539-DB64-4D44-9086-CEF80475063D}" presName="rootConnector" presStyleLbl="node3" presStyleIdx="9" presStyleCnt="13"/>
      <dgm:spPr/>
    </dgm:pt>
    <dgm:pt modelId="{5D5E2910-8720-4C71-953C-165D17818130}" type="pres">
      <dgm:prSet presAssocID="{31944539-DB64-4D44-9086-CEF80475063D}" presName="hierChild4" presStyleCnt="0"/>
      <dgm:spPr/>
    </dgm:pt>
    <dgm:pt modelId="{46304666-B41E-455E-9D8A-08CDE03BAA65}" type="pres">
      <dgm:prSet presAssocID="{31944539-DB64-4D44-9086-CEF80475063D}" presName="hierChild5" presStyleCnt="0"/>
      <dgm:spPr/>
    </dgm:pt>
    <dgm:pt modelId="{284533D7-F994-4F8D-A60A-4CBF30A31482}" type="pres">
      <dgm:prSet presAssocID="{ADBB0701-4411-43D7-8A3D-8D5E7D73413E}" presName="Name37" presStyleLbl="parChTrans1D3" presStyleIdx="10" presStyleCnt="13"/>
      <dgm:spPr/>
    </dgm:pt>
    <dgm:pt modelId="{526988BB-6BCC-4EB8-89F1-4B28B5CE7C86}" type="pres">
      <dgm:prSet presAssocID="{C8F07B3D-B2DB-46CF-8CE5-C4A6ED5CBD59}" presName="hierRoot2" presStyleCnt="0">
        <dgm:presLayoutVars>
          <dgm:hierBranch val="init"/>
        </dgm:presLayoutVars>
      </dgm:prSet>
      <dgm:spPr/>
    </dgm:pt>
    <dgm:pt modelId="{E584171A-3453-4CBC-8C5D-A96B61682259}" type="pres">
      <dgm:prSet presAssocID="{C8F07B3D-B2DB-46CF-8CE5-C4A6ED5CBD59}" presName="rootComposite" presStyleCnt="0"/>
      <dgm:spPr/>
    </dgm:pt>
    <dgm:pt modelId="{CB4B45D3-94A3-4B45-A606-7F6C76818A84}" type="pres">
      <dgm:prSet presAssocID="{C8F07B3D-B2DB-46CF-8CE5-C4A6ED5CBD59}" presName="rootText" presStyleLbl="node3" presStyleIdx="10" presStyleCnt="13">
        <dgm:presLayoutVars>
          <dgm:chPref val="3"/>
        </dgm:presLayoutVars>
      </dgm:prSet>
      <dgm:spPr/>
    </dgm:pt>
    <dgm:pt modelId="{F32F3D92-B760-43D0-AC6B-BD39DF82A7E6}" type="pres">
      <dgm:prSet presAssocID="{C8F07B3D-B2DB-46CF-8CE5-C4A6ED5CBD59}" presName="rootConnector" presStyleLbl="node3" presStyleIdx="10" presStyleCnt="13"/>
      <dgm:spPr/>
    </dgm:pt>
    <dgm:pt modelId="{19CA27EA-1E5C-492E-8BFB-2AA2002DE06A}" type="pres">
      <dgm:prSet presAssocID="{C8F07B3D-B2DB-46CF-8CE5-C4A6ED5CBD59}" presName="hierChild4" presStyleCnt="0"/>
      <dgm:spPr/>
    </dgm:pt>
    <dgm:pt modelId="{4BA11605-3EDD-4C68-A143-CF677FF0A373}" type="pres">
      <dgm:prSet presAssocID="{C8F07B3D-B2DB-46CF-8CE5-C4A6ED5CBD59}" presName="hierChild5" presStyleCnt="0"/>
      <dgm:spPr/>
    </dgm:pt>
    <dgm:pt modelId="{92CC54D8-5B81-4B18-BC3F-ACC6484EFD16}" type="pres">
      <dgm:prSet presAssocID="{59661D70-59A7-412E-BB36-A88D1A2AE165}" presName="Name37" presStyleLbl="parChTrans1D3" presStyleIdx="11" presStyleCnt="13"/>
      <dgm:spPr/>
    </dgm:pt>
    <dgm:pt modelId="{0018B2C1-BF56-45D6-87FD-666867798988}" type="pres">
      <dgm:prSet presAssocID="{90CEBEB9-F348-492C-8A99-57822237BBF0}" presName="hierRoot2" presStyleCnt="0">
        <dgm:presLayoutVars>
          <dgm:hierBranch val="init"/>
        </dgm:presLayoutVars>
      </dgm:prSet>
      <dgm:spPr/>
    </dgm:pt>
    <dgm:pt modelId="{D679B1F3-499A-4E6E-B870-D54560E79394}" type="pres">
      <dgm:prSet presAssocID="{90CEBEB9-F348-492C-8A99-57822237BBF0}" presName="rootComposite" presStyleCnt="0"/>
      <dgm:spPr/>
    </dgm:pt>
    <dgm:pt modelId="{6468B99E-25B2-46DA-A012-9959F54C98A8}" type="pres">
      <dgm:prSet presAssocID="{90CEBEB9-F348-492C-8A99-57822237BBF0}" presName="rootText" presStyleLbl="node3" presStyleIdx="11" presStyleCnt="13">
        <dgm:presLayoutVars>
          <dgm:chPref val="3"/>
        </dgm:presLayoutVars>
      </dgm:prSet>
      <dgm:spPr/>
    </dgm:pt>
    <dgm:pt modelId="{5DF58AA0-2DCE-40C0-85C7-109F2590DBCC}" type="pres">
      <dgm:prSet presAssocID="{90CEBEB9-F348-492C-8A99-57822237BBF0}" presName="rootConnector" presStyleLbl="node3" presStyleIdx="11" presStyleCnt="13"/>
      <dgm:spPr/>
    </dgm:pt>
    <dgm:pt modelId="{18FAAD9B-8C27-4FA2-9DE3-29B3C86DEE99}" type="pres">
      <dgm:prSet presAssocID="{90CEBEB9-F348-492C-8A99-57822237BBF0}" presName="hierChild4" presStyleCnt="0"/>
      <dgm:spPr/>
    </dgm:pt>
    <dgm:pt modelId="{66E386FD-FB0E-45F6-8F3F-CB62DDB03F4B}" type="pres">
      <dgm:prSet presAssocID="{90CEBEB9-F348-492C-8A99-57822237BBF0}" presName="hierChild5" presStyleCnt="0"/>
      <dgm:spPr/>
    </dgm:pt>
    <dgm:pt modelId="{5B0F25A8-A66F-4D13-B0DF-45D7350DB5BF}" type="pres">
      <dgm:prSet presAssocID="{D931189B-8627-4046-A8F9-99F357D5F8CF}" presName="Name37" presStyleLbl="parChTrans1D3" presStyleIdx="12" presStyleCnt="13"/>
      <dgm:spPr/>
    </dgm:pt>
    <dgm:pt modelId="{D7349274-5788-444B-8FD5-B11937CBB210}" type="pres">
      <dgm:prSet presAssocID="{4C5F07C4-3EE4-471B-AAFE-AF5B807C9EEB}" presName="hierRoot2" presStyleCnt="0">
        <dgm:presLayoutVars>
          <dgm:hierBranch val="init"/>
        </dgm:presLayoutVars>
      </dgm:prSet>
      <dgm:spPr/>
    </dgm:pt>
    <dgm:pt modelId="{4BEA4570-C09F-488B-AC7A-986CF548C15B}" type="pres">
      <dgm:prSet presAssocID="{4C5F07C4-3EE4-471B-AAFE-AF5B807C9EEB}" presName="rootComposite" presStyleCnt="0"/>
      <dgm:spPr/>
    </dgm:pt>
    <dgm:pt modelId="{664AFF09-B832-4E99-BCE9-4C0D27CE1A6A}" type="pres">
      <dgm:prSet presAssocID="{4C5F07C4-3EE4-471B-AAFE-AF5B807C9EEB}" presName="rootText" presStyleLbl="node3" presStyleIdx="12" presStyleCnt="13">
        <dgm:presLayoutVars>
          <dgm:chPref val="3"/>
        </dgm:presLayoutVars>
      </dgm:prSet>
      <dgm:spPr/>
    </dgm:pt>
    <dgm:pt modelId="{69082518-61D0-4254-85E6-2E0ADB9D21C7}" type="pres">
      <dgm:prSet presAssocID="{4C5F07C4-3EE4-471B-AAFE-AF5B807C9EEB}" presName="rootConnector" presStyleLbl="node3" presStyleIdx="12" presStyleCnt="13"/>
      <dgm:spPr/>
    </dgm:pt>
    <dgm:pt modelId="{07A2521A-E986-4307-A056-2F38E28E4B4A}" type="pres">
      <dgm:prSet presAssocID="{4C5F07C4-3EE4-471B-AAFE-AF5B807C9EEB}" presName="hierChild4" presStyleCnt="0"/>
      <dgm:spPr/>
    </dgm:pt>
    <dgm:pt modelId="{962F88CB-E905-4013-A4A4-F49BFDCA7D8B}" type="pres">
      <dgm:prSet presAssocID="{4C5F07C4-3EE4-471B-AAFE-AF5B807C9EEB}" presName="hierChild5" presStyleCnt="0"/>
      <dgm:spPr/>
    </dgm:pt>
    <dgm:pt modelId="{4DD88FA9-CBED-4FB8-B355-8040569BB92A}" type="pres">
      <dgm:prSet presAssocID="{3ECF5D5A-8A67-4E7C-9320-14EB41BDF1B2}" presName="hierChild5" presStyleCnt="0"/>
      <dgm:spPr/>
    </dgm:pt>
    <dgm:pt modelId="{0192C8FF-9BD8-4EAF-AF05-27E2CDF99371}" type="pres">
      <dgm:prSet presAssocID="{EA87A95E-DE77-49E2-AB2E-6597B117B882}" presName="Name37" presStyleLbl="parChTrans1D2" presStyleIdx="1" presStyleCnt="5"/>
      <dgm:spPr/>
    </dgm:pt>
    <dgm:pt modelId="{B00D4D42-C06B-4157-B4E6-88C3625920E9}" type="pres">
      <dgm:prSet presAssocID="{21267400-48D6-4A9B-90C6-4B2DE6F9783B}" presName="hierRoot2" presStyleCnt="0">
        <dgm:presLayoutVars>
          <dgm:hierBranch val="init"/>
        </dgm:presLayoutVars>
      </dgm:prSet>
      <dgm:spPr/>
    </dgm:pt>
    <dgm:pt modelId="{A2A69F8A-67E4-4695-ACBD-80BCDE3D48FA}" type="pres">
      <dgm:prSet presAssocID="{21267400-48D6-4A9B-90C6-4B2DE6F9783B}" presName="rootComposite" presStyleCnt="0"/>
      <dgm:spPr/>
    </dgm:pt>
    <dgm:pt modelId="{128C1027-4EBA-4D32-A321-6E159FF77B12}" type="pres">
      <dgm:prSet presAssocID="{21267400-48D6-4A9B-90C6-4B2DE6F9783B}" presName="rootText" presStyleLbl="node2" presStyleIdx="1" presStyleCnt="5">
        <dgm:presLayoutVars>
          <dgm:chPref val="3"/>
        </dgm:presLayoutVars>
      </dgm:prSet>
      <dgm:spPr/>
    </dgm:pt>
    <dgm:pt modelId="{8612EE19-6D7C-4DA6-B8CF-26F85B3BB6F2}" type="pres">
      <dgm:prSet presAssocID="{21267400-48D6-4A9B-90C6-4B2DE6F9783B}" presName="rootConnector" presStyleLbl="node2" presStyleIdx="1" presStyleCnt="5"/>
      <dgm:spPr/>
    </dgm:pt>
    <dgm:pt modelId="{9D374D5D-63EF-42A7-86A4-CB6668F94300}" type="pres">
      <dgm:prSet presAssocID="{21267400-48D6-4A9B-90C6-4B2DE6F9783B}" presName="hierChild4" presStyleCnt="0"/>
      <dgm:spPr/>
    </dgm:pt>
    <dgm:pt modelId="{98E1F209-F5D2-435E-B815-DCE855F6940D}" type="pres">
      <dgm:prSet presAssocID="{21267400-48D6-4A9B-90C6-4B2DE6F9783B}" presName="hierChild5" presStyleCnt="0"/>
      <dgm:spPr/>
    </dgm:pt>
    <dgm:pt modelId="{6963633B-2109-42F1-81A5-9EB91550FBB9}" type="pres">
      <dgm:prSet presAssocID="{B357A1A9-A202-4B4F-8D76-E9689D5314A4}" presName="Name37" presStyleLbl="parChTrans1D2" presStyleIdx="2" presStyleCnt="5"/>
      <dgm:spPr/>
    </dgm:pt>
    <dgm:pt modelId="{E953AC04-A32C-46A0-932E-FDB3376723ED}" type="pres">
      <dgm:prSet presAssocID="{E94D90B2-80A2-4368-BBC3-0F4BFD3C71FB}" presName="hierRoot2" presStyleCnt="0">
        <dgm:presLayoutVars>
          <dgm:hierBranch val="init"/>
        </dgm:presLayoutVars>
      </dgm:prSet>
      <dgm:spPr/>
    </dgm:pt>
    <dgm:pt modelId="{9F909A14-AA3E-4FB2-AD64-7B7FA1DC16C2}" type="pres">
      <dgm:prSet presAssocID="{E94D90B2-80A2-4368-BBC3-0F4BFD3C71FB}" presName="rootComposite" presStyleCnt="0"/>
      <dgm:spPr/>
    </dgm:pt>
    <dgm:pt modelId="{7B4A58D8-5B96-4E2A-B4E5-1BD6241C5F1B}" type="pres">
      <dgm:prSet presAssocID="{E94D90B2-80A2-4368-BBC3-0F4BFD3C71FB}" presName="rootText" presStyleLbl="node2" presStyleIdx="2" presStyleCnt="5">
        <dgm:presLayoutVars>
          <dgm:chPref val="3"/>
        </dgm:presLayoutVars>
      </dgm:prSet>
      <dgm:spPr/>
    </dgm:pt>
    <dgm:pt modelId="{EA8976A1-CA11-41C4-A204-12C39AFE7ED5}" type="pres">
      <dgm:prSet presAssocID="{E94D90B2-80A2-4368-BBC3-0F4BFD3C71FB}" presName="rootConnector" presStyleLbl="node2" presStyleIdx="2" presStyleCnt="5"/>
      <dgm:spPr/>
    </dgm:pt>
    <dgm:pt modelId="{F5F8474A-D57F-4190-A4DE-E23BEF607009}" type="pres">
      <dgm:prSet presAssocID="{E94D90B2-80A2-4368-BBC3-0F4BFD3C71FB}" presName="hierChild4" presStyleCnt="0"/>
      <dgm:spPr/>
    </dgm:pt>
    <dgm:pt modelId="{4C3664C4-554A-485A-8504-403F247D1A0A}" type="pres">
      <dgm:prSet presAssocID="{E94D90B2-80A2-4368-BBC3-0F4BFD3C71FB}" presName="hierChild5" presStyleCnt="0"/>
      <dgm:spPr/>
    </dgm:pt>
    <dgm:pt modelId="{15509553-F462-44CA-A7D7-BB5352EE7319}" type="pres">
      <dgm:prSet presAssocID="{E0D08B9A-E8BD-4619-88B2-30198AA2507F}" presName="Name37" presStyleLbl="parChTrans1D2" presStyleIdx="3" presStyleCnt="5"/>
      <dgm:spPr/>
    </dgm:pt>
    <dgm:pt modelId="{4DCB832C-E999-4936-8D7D-2A6C055ADB3D}" type="pres">
      <dgm:prSet presAssocID="{3C5BCC36-1335-4A50-9848-E31C40BC76A9}" presName="hierRoot2" presStyleCnt="0">
        <dgm:presLayoutVars>
          <dgm:hierBranch val="init"/>
        </dgm:presLayoutVars>
      </dgm:prSet>
      <dgm:spPr/>
    </dgm:pt>
    <dgm:pt modelId="{A0A8E0AE-B6BC-4315-B85C-3A554C597698}" type="pres">
      <dgm:prSet presAssocID="{3C5BCC36-1335-4A50-9848-E31C40BC76A9}" presName="rootComposite" presStyleCnt="0"/>
      <dgm:spPr/>
    </dgm:pt>
    <dgm:pt modelId="{58907D85-D8B2-4C34-988B-6F1B63E856B1}" type="pres">
      <dgm:prSet presAssocID="{3C5BCC36-1335-4A50-9848-E31C40BC76A9}" presName="rootText" presStyleLbl="node2" presStyleIdx="3" presStyleCnt="5">
        <dgm:presLayoutVars>
          <dgm:chPref val="3"/>
        </dgm:presLayoutVars>
      </dgm:prSet>
      <dgm:spPr/>
    </dgm:pt>
    <dgm:pt modelId="{50E000F2-8E37-4CAF-97F9-6407E9772E43}" type="pres">
      <dgm:prSet presAssocID="{3C5BCC36-1335-4A50-9848-E31C40BC76A9}" presName="rootConnector" presStyleLbl="node2" presStyleIdx="3" presStyleCnt="5"/>
      <dgm:spPr/>
    </dgm:pt>
    <dgm:pt modelId="{E2BF6D01-96DD-435D-91F7-6010C524C86C}" type="pres">
      <dgm:prSet presAssocID="{3C5BCC36-1335-4A50-9848-E31C40BC76A9}" presName="hierChild4" presStyleCnt="0"/>
      <dgm:spPr/>
    </dgm:pt>
    <dgm:pt modelId="{7F20C05B-B916-411A-9674-D0A2F1A3410F}" type="pres">
      <dgm:prSet presAssocID="{3C5BCC36-1335-4A50-9848-E31C40BC76A9}" presName="hierChild5" presStyleCnt="0"/>
      <dgm:spPr/>
    </dgm:pt>
    <dgm:pt modelId="{7D174992-3927-4042-8380-089CDFF4A515}" type="pres">
      <dgm:prSet presAssocID="{8531C0E8-97AB-416E-9A2A-8FDEA863BB4F}" presName="Name37" presStyleLbl="parChTrans1D2" presStyleIdx="4" presStyleCnt="5"/>
      <dgm:spPr/>
    </dgm:pt>
    <dgm:pt modelId="{50F19EC2-956A-4605-B4B9-A88F98FB9A6D}" type="pres">
      <dgm:prSet presAssocID="{353A4AED-398B-40DF-89F4-60ACCC02C97A}" presName="hierRoot2" presStyleCnt="0">
        <dgm:presLayoutVars>
          <dgm:hierBranch val="init"/>
        </dgm:presLayoutVars>
      </dgm:prSet>
      <dgm:spPr/>
    </dgm:pt>
    <dgm:pt modelId="{3E73DB90-EAF2-4D29-ACEC-63243B4156DA}" type="pres">
      <dgm:prSet presAssocID="{353A4AED-398B-40DF-89F4-60ACCC02C97A}" presName="rootComposite" presStyleCnt="0"/>
      <dgm:spPr/>
    </dgm:pt>
    <dgm:pt modelId="{2528FACA-AD51-49C6-B965-6EA814D88CE9}" type="pres">
      <dgm:prSet presAssocID="{353A4AED-398B-40DF-89F4-60ACCC02C97A}" presName="rootText" presStyleLbl="node2" presStyleIdx="4" presStyleCnt="5">
        <dgm:presLayoutVars>
          <dgm:chPref val="3"/>
        </dgm:presLayoutVars>
      </dgm:prSet>
      <dgm:spPr/>
    </dgm:pt>
    <dgm:pt modelId="{C435301B-5B83-4177-A386-066B7AD63BEB}" type="pres">
      <dgm:prSet presAssocID="{353A4AED-398B-40DF-89F4-60ACCC02C97A}" presName="rootConnector" presStyleLbl="node2" presStyleIdx="4" presStyleCnt="5"/>
      <dgm:spPr/>
    </dgm:pt>
    <dgm:pt modelId="{A0B4852D-B2D2-4230-BCBB-EED988EA58D7}" type="pres">
      <dgm:prSet presAssocID="{353A4AED-398B-40DF-89F4-60ACCC02C97A}" presName="hierChild4" presStyleCnt="0"/>
      <dgm:spPr/>
    </dgm:pt>
    <dgm:pt modelId="{B75BABC5-0F50-4AC5-A26D-371723D7F0EF}" type="pres">
      <dgm:prSet presAssocID="{353A4AED-398B-40DF-89F4-60ACCC02C97A}" presName="hierChild5" presStyleCnt="0"/>
      <dgm:spPr/>
    </dgm:pt>
    <dgm:pt modelId="{9F669A1B-1C8F-40BE-A52D-11050429335B}" type="pres">
      <dgm:prSet presAssocID="{333AFABA-E4FC-4367-8316-F0F343D1DDAE}" presName="hierChild3" presStyleCnt="0"/>
      <dgm:spPr/>
    </dgm:pt>
  </dgm:ptLst>
  <dgm:cxnLst>
    <dgm:cxn modelId="{78EF7803-3C85-42ED-9BB1-815B3BB2665A}" type="presOf" srcId="{3ECF5D5A-8A67-4E7C-9320-14EB41BDF1B2}" destId="{C0C75F59-6684-4F3E-A59C-AD450155E791}" srcOrd="1" destOrd="0" presId="urn:microsoft.com/office/officeart/2005/8/layout/orgChart1"/>
    <dgm:cxn modelId="{43E01607-D824-491B-B326-98AD3E5FC4EE}" srcId="{333AFABA-E4FC-4367-8316-F0F343D1DDAE}" destId="{E94D90B2-80A2-4368-BBC3-0F4BFD3C71FB}" srcOrd="2" destOrd="0" parTransId="{B357A1A9-A202-4B4F-8D76-E9689D5314A4}" sibTransId="{74E873CD-4831-4766-A47F-3702271AFB81}"/>
    <dgm:cxn modelId="{9FC83A08-982F-4F36-8B69-B579D4E91D6F}" srcId="{3ECF5D5A-8A67-4E7C-9320-14EB41BDF1B2}" destId="{4C5F07C4-3EE4-471B-AAFE-AF5B807C9EEB}" srcOrd="12" destOrd="0" parTransId="{D931189B-8627-4046-A8F9-99F357D5F8CF}" sibTransId="{C0896840-5D65-4A8E-A791-537F6C6355BA}"/>
    <dgm:cxn modelId="{3C9A0311-01AE-4557-B3AC-822D1F0072B8}" type="presOf" srcId="{2C9B11C5-1BCD-4A54-8E09-C3D3116AA3D5}" destId="{22D54D7E-478E-46ED-AA7A-9D75D4E98C5F}" srcOrd="0" destOrd="0" presId="urn:microsoft.com/office/officeart/2005/8/layout/orgChart1"/>
    <dgm:cxn modelId="{B4891A19-9B53-41A1-B36B-51646525031A}" type="presOf" srcId="{EA87A95E-DE77-49E2-AB2E-6597B117B882}" destId="{0192C8FF-9BD8-4EAF-AF05-27E2CDF99371}" srcOrd="0" destOrd="0" presId="urn:microsoft.com/office/officeart/2005/8/layout/orgChart1"/>
    <dgm:cxn modelId="{CAF12C1C-D2D2-42CB-8116-A5944CA0FAAB}" type="presOf" srcId="{90CEBEB9-F348-492C-8A99-57822237BBF0}" destId="{5DF58AA0-2DCE-40C0-85C7-109F2590DBCC}" srcOrd="1" destOrd="0" presId="urn:microsoft.com/office/officeart/2005/8/layout/orgChart1"/>
    <dgm:cxn modelId="{0D01911D-61FA-430E-ABF0-9A0A5C57644B}" srcId="{3ECF5D5A-8A67-4E7C-9320-14EB41BDF1B2}" destId="{49A2FE57-D534-450B-ABBC-4E14C5DBFB2B}" srcOrd="6" destOrd="0" parTransId="{95B93D7C-9887-45FA-AD5A-8AC82ED97DA5}" sibTransId="{83F55866-8E8C-4618-82CA-2253292A1D5C}"/>
    <dgm:cxn modelId="{732B871E-403A-42F0-8907-3831F5F4057C}" type="presOf" srcId="{21267400-48D6-4A9B-90C6-4B2DE6F9783B}" destId="{8612EE19-6D7C-4DA6-B8CF-26F85B3BB6F2}" srcOrd="1" destOrd="0" presId="urn:microsoft.com/office/officeart/2005/8/layout/orgChart1"/>
    <dgm:cxn modelId="{F694AE1F-BA11-4806-90EF-167AD9125A33}" type="presOf" srcId="{AD4894E6-5B2B-4175-BADB-417A51BADE01}" destId="{B30BA12E-2317-41E0-9585-19F9365B50A3}" srcOrd="1" destOrd="0" presId="urn:microsoft.com/office/officeart/2005/8/layout/orgChart1"/>
    <dgm:cxn modelId="{17ED6A25-7CAB-48BD-8AF1-714CFAF0DCB9}" srcId="{3ECF5D5A-8A67-4E7C-9320-14EB41BDF1B2}" destId="{15D4CFB0-C116-49E9-B2D4-855E714A2C9C}" srcOrd="2" destOrd="0" parTransId="{F371049B-F3FC-4F69-B246-C21A2AC1D9AC}" sibTransId="{BB0C43D5-EBEB-470B-BE99-E1E8453B4855}"/>
    <dgm:cxn modelId="{32CB882D-63D6-40EF-973A-94F7AE76279B}" type="presOf" srcId="{AEBEFBBA-09F7-44E1-80C1-BD8FA1E3A065}" destId="{098B60C3-9C60-43C6-A4A1-303C75A93725}" srcOrd="0" destOrd="0" presId="urn:microsoft.com/office/officeart/2005/8/layout/orgChart1"/>
    <dgm:cxn modelId="{15270631-930A-4E9C-91A9-E8664FAD5246}" type="presOf" srcId="{3C5BCC36-1335-4A50-9848-E31C40BC76A9}" destId="{58907D85-D8B2-4C34-988B-6F1B63E856B1}" srcOrd="0" destOrd="0" presId="urn:microsoft.com/office/officeart/2005/8/layout/orgChart1"/>
    <dgm:cxn modelId="{A05CCC32-24F4-440D-9FF7-BA1157B31DBF}" type="presOf" srcId="{3C5BCC36-1335-4A50-9848-E31C40BC76A9}" destId="{50E000F2-8E37-4CAF-97F9-6407E9772E43}" srcOrd="1" destOrd="0" presId="urn:microsoft.com/office/officeart/2005/8/layout/orgChart1"/>
    <dgm:cxn modelId="{0F6CEF35-4D7D-4D6E-AD85-284E0D85FF72}" type="presOf" srcId="{353A4AED-398B-40DF-89F4-60ACCC02C97A}" destId="{2528FACA-AD51-49C6-B965-6EA814D88CE9}" srcOrd="0" destOrd="0" presId="urn:microsoft.com/office/officeart/2005/8/layout/orgChart1"/>
    <dgm:cxn modelId="{68337337-4055-4F7C-A850-4D4F0C5C127D}" type="presOf" srcId="{616A0A7E-F26C-40C2-A02C-3C762FA5569A}" destId="{8067DD2F-074F-44AF-BCB7-E888682F7BA9}" srcOrd="0" destOrd="0" presId="urn:microsoft.com/office/officeart/2005/8/layout/orgChart1"/>
    <dgm:cxn modelId="{876E1C61-D9AB-4B58-9671-37B16126511C}" srcId="{3ECF5D5A-8A67-4E7C-9320-14EB41BDF1B2}" destId="{31944539-DB64-4D44-9086-CEF80475063D}" srcOrd="9" destOrd="0" parTransId="{0142C323-3166-425E-987B-A9DF0949AAFD}" sibTransId="{8863B699-0620-4064-887F-9550FFE374F7}"/>
    <dgm:cxn modelId="{27424B41-5DAB-40F8-9D73-22032A67E498}" type="presOf" srcId="{0142C323-3166-425E-987B-A9DF0949AAFD}" destId="{E54BFD20-82AB-4A8E-A6DB-46498E7B12FB}" srcOrd="0" destOrd="0" presId="urn:microsoft.com/office/officeart/2005/8/layout/orgChart1"/>
    <dgm:cxn modelId="{F8196D62-AB1A-40ED-AEC5-94B23602F911}" srcId="{333AFABA-E4FC-4367-8316-F0F343D1DDAE}" destId="{353A4AED-398B-40DF-89F4-60ACCC02C97A}" srcOrd="4" destOrd="0" parTransId="{8531C0E8-97AB-416E-9A2A-8FDEA863BB4F}" sibTransId="{6A5EA3BD-DFBB-401B-8929-67E8AB30A843}"/>
    <dgm:cxn modelId="{4ECA0E44-88EB-4D6F-9255-F0C7F9EDC67D}" type="presOf" srcId="{840203AF-7E76-4040-8078-D8C38B763E78}" destId="{42228AAB-D97E-45B4-8BCB-B1F6E9FC3988}" srcOrd="0" destOrd="0" presId="urn:microsoft.com/office/officeart/2005/8/layout/orgChart1"/>
    <dgm:cxn modelId="{367D3C64-8A40-491E-8F3A-7FA030C6659E}" type="presOf" srcId="{012A5CE5-1EA4-416C-A016-55C74C3D22C8}" destId="{65DD5DB3-9D46-4391-B45F-7EA4B46A18B0}" srcOrd="0" destOrd="0" presId="urn:microsoft.com/office/officeart/2005/8/layout/orgChart1"/>
    <dgm:cxn modelId="{22768245-B4F2-47BC-BD29-2C9BF82D5ED7}" type="presOf" srcId="{333AFABA-E4FC-4367-8316-F0F343D1DDAE}" destId="{0149459C-87BF-46D4-A6DB-E2A89E47D285}" srcOrd="1" destOrd="0" presId="urn:microsoft.com/office/officeart/2005/8/layout/orgChart1"/>
    <dgm:cxn modelId="{30FB3767-1B6C-4436-8013-DB175F596DA4}" srcId="{333AFABA-E4FC-4367-8316-F0F343D1DDAE}" destId="{3ECF5D5A-8A67-4E7C-9320-14EB41BDF1B2}" srcOrd="0" destOrd="0" parTransId="{B7E7B989-280E-4515-8390-111B3C367ECC}" sibTransId="{585A942F-1BC6-45CC-9C92-F8854DEB6009}"/>
    <dgm:cxn modelId="{83D91569-AB28-464D-BEA7-590BE8B1CBED}" srcId="{3ECF5D5A-8A67-4E7C-9320-14EB41BDF1B2}" destId="{AD4894E6-5B2B-4175-BADB-417A51BADE01}" srcOrd="8" destOrd="0" parTransId="{012A5CE5-1EA4-416C-A016-55C74C3D22C8}" sibTransId="{14876305-9F2F-4DDC-A2B4-D7845CD3486F}"/>
    <dgm:cxn modelId="{89EF156B-E6BB-4BFF-87EA-5097345E22E3}" type="presOf" srcId="{C8F07B3D-B2DB-46CF-8CE5-C4A6ED5CBD59}" destId="{F32F3D92-B760-43D0-AC6B-BD39DF82A7E6}" srcOrd="1" destOrd="0" presId="urn:microsoft.com/office/officeart/2005/8/layout/orgChart1"/>
    <dgm:cxn modelId="{C0B0C94B-4D73-44E4-A562-9D1E6F358671}" srcId="{3ECF5D5A-8A67-4E7C-9320-14EB41BDF1B2}" destId="{90CEBEB9-F348-492C-8A99-57822237BBF0}" srcOrd="11" destOrd="0" parTransId="{59661D70-59A7-412E-BB36-A88D1A2AE165}" sibTransId="{BCFEF555-2F33-442E-9B85-EC9FB8E01A94}"/>
    <dgm:cxn modelId="{8BB5EF4D-DC2E-43E6-8AA7-74357C5B9C87}" type="presOf" srcId="{E94D90B2-80A2-4368-BBC3-0F4BFD3C71FB}" destId="{EA8976A1-CA11-41C4-A204-12C39AFE7ED5}" srcOrd="1" destOrd="0" presId="urn:microsoft.com/office/officeart/2005/8/layout/orgChart1"/>
    <dgm:cxn modelId="{3C2A4270-2C6F-40B2-A759-1B54291CD16A}" type="presOf" srcId="{3ECF5D5A-8A67-4E7C-9320-14EB41BDF1B2}" destId="{06829A24-CBD6-4A6A-8B77-CCFEA9B9B0F6}" srcOrd="0" destOrd="0" presId="urn:microsoft.com/office/officeart/2005/8/layout/orgChart1"/>
    <dgm:cxn modelId="{D4A6B270-D2EF-4CB9-ACFF-FBC99F858B43}" type="presOf" srcId="{15D4CFB0-C116-49E9-B2D4-855E714A2C9C}" destId="{E82FC544-8CC0-4604-AA01-B9169E96EAE9}" srcOrd="1" destOrd="0" presId="urn:microsoft.com/office/officeart/2005/8/layout/orgChart1"/>
    <dgm:cxn modelId="{5E252271-B6C8-4DAB-AAEE-982941C961AC}" type="presOf" srcId="{AB5CB5F7-52FE-4ED5-95CB-EE3903E881F2}" destId="{F27BDDDE-91BA-49E7-A360-C80A3D2F4EB9}" srcOrd="1" destOrd="0" presId="urn:microsoft.com/office/officeart/2005/8/layout/orgChart1"/>
    <dgm:cxn modelId="{3BB05851-94C9-440C-BCB2-C33498F32BDC}" type="presOf" srcId="{F371049B-F3FC-4F69-B246-C21A2AC1D9AC}" destId="{2237BEF7-176F-4155-8D72-73B519FEA4E0}" srcOrd="0" destOrd="0" presId="urn:microsoft.com/office/officeart/2005/8/layout/orgChart1"/>
    <dgm:cxn modelId="{34414358-4A69-4EFA-9FC8-B5B44DB9F48D}" type="presOf" srcId="{2C9B11C5-1BCD-4A54-8E09-C3D3116AA3D5}" destId="{4F052AC2-FDB6-4B66-86A0-648D055756A9}" srcOrd="1" destOrd="0" presId="urn:microsoft.com/office/officeart/2005/8/layout/orgChart1"/>
    <dgm:cxn modelId="{A20EC759-68ED-4786-A941-42B03C1FBC36}" type="presOf" srcId="{49A2FE57-D534-450B-ABBC-4E14C5DBFB2B}" destId="{DCFE0251-BBC9-4121-B118-F43520153F47}" srcOrd="1" destOrd="0" presId="urn:microsoft.com/office/officeart/2005/8/layout/orgChart1"/>
    <dgm:cxn modelId="{175A297A-674D-4B03-8E39-F06709E6BF9F}" type="presOf" srcId="{353A4AED-398B-40DF-89F4-60ACCC02C97A}" destId="{C435301B-5B83-4177-A386-066B7AD63BEB}" srcOrd="1" destOrd="0" presId="urn:microsoft.com/office/officeart/2005/8/layout/orgChart1"/>
    <dgm:cxn modelId="{E3E7307C-5BC3-4D96-952C-2BE9CA195D86}" type="presOf" srcId="{A4C9A82C-32A0-4F89-AA2D-4228678C91E5}" destId="{86CDBF66-932A-4142-9C08-EE2099589C3E}" srcOrd="0" destOrd="0" presId="urn:microsoft.com/office/officeart/2005/8/layout/orgChart1"/>
    <dgm:cxn modelId="{2E63C37D-682D-4F42-9260-F3A033D42DD6}" type="presOf" srcId="{6382A87B-841B-43BA-BB43-C0449F909C4B}" destId="{9388D578-ECB9-4D7B-9FB1-545E857A2FF5}" srcOrd="1" destOrd="0" presId="urn:microsoft.com/office/officeart/2005/8/layout/orgChart1"/>
    <dgm:cxn modelId="{70FEDD7D-DAA5-414B-93C0-9B251353A4B4}" srcId="{3ECF5D5A-8A67-4E7C-9320-14EB41BDF1B2}" destId="{6382A87B-841B-43BA-BB43-C0449F909C4B}" srcOrd="4" destOrd="0" parTransId="{42DDC85C-EB49-470F-AD88-C7562856C462}" sibTransId="{C6C64C44-61CF-42B5-83F9-D4D3D90FF4ED}"/>
    <dgm:cxn modelId="{F2888484-59B2-4A68-A905-C35A04692A8A}" srcId="{3ECF5D5A-8A67-4E7C-9320-14EB41BDF1B2}" destId="{155BADDF-620C-4F84-BCC0-3EB63B110198}" srcOrd="3" destOrd="0" parTransId="{07A9577E-8AC2-4000-99B7-18885034899F}" sibTransId="{F61BCB16-FC1C-4081-8D36-D0832CD8565E}"/>
    <dgm:cxn modelId="{5AE93385-9B45-45A5-AE68-BC1CF34D8DF4}" type="presOf" srcId="{C8F07B3D-B2DB-46CF-8CE5-C4A6ED5CBD59}" destId="{CB4B45D3-94A3-4B45-A606-7F6C76818A84}" srcOrd="0" destOrd="0" presId="urn:microsoft.com/office/officeart/2005/8/layout/orgChart1"/>
    <dgm:cxn modelId="{00515A85-7D86-451E-AD07-183F9732FD5D}" srcId="{3ECF5D5A-8A67-4E7C-9320-14EB41BDF1B2}" destId="{AEBEFBBA-09F7-44E1-80C1-BD8FA1E3A065}" srcOrd="0" destOrd="0" parTransId="{840203AF-7E76-4040-8078-D8C38B763E78}" sibTransId="{FDD7E520-B773-4398-BE96-2E27A3FF5674}"/>
    <dgm:cxn modelId="{BFAEE385-FE5D-4451-8B1A-F4BA62F6BCFC}" type="presOf" srcId="{31944539-DB64-4D44-9086-CEF80475063D}" destId="{8B7D6D5A-49A9-4A18-9F1B-DF622E5EC336}" srcOrd="0" destOrd="0" presId="urn:microsoft.com/office/officeart/2005/8/layout/orgChart1"/>
    <dgm:cxn modelId="{DA003B89-5DE9-4E12-B318-A097A40C88D5}" type="presOf" srcId="{E0D08B9A-E8BD-4619-88B2-30198AA2507F}" destId="{15509553-F462-44CA-A7D7-BB5352EE7319}" srcOrd="0" destOrd="0" presId="urn:microsoft.com/office/officeart/2005/8/layout/orgChart1"/>
    <dgm:cxn modelId="{6CBD9A8A-2CB5-473D-83E6-9AE79B2E66EB}" type="presOf" srcId="{95B93D7C-9887-45FA-AD5A-8AC82ED97DA5}" destId="{DF7CFBF2-B23B-4390-9631-A6FC7D9BBA5F}" srcOrd="0" destOrd="0" presId="urn:microsoft.com/office/officeart/2005/8/layout/orgChart1"/>
    <dgm:cxn modelId="{A8F9C494-881C-4A04-AD3D-C62BB9DE8689}" srcId="{3ECF5D5A-8A67-4E7C-9320-14EB41BDF1B2}" destId="{81F838B7-76AD-4716-BE3A-AC4E45F4E59C}" srcOrd="7" destOrd="0" parTransId="{616A0A7E-F26C-40C2-A02C-3C762FA5569A}" sibTransId="{170C150F-B135-4C85-AE1D-BA5DB9A9B9BB}"/>
    <dgm:cxn modelId="{0AA9D994-A824-4811-BAE0-FD761E533244}" srcId="{A4C9A82C-32A0-4F89-AA2D-4228678C91E5}" destId="{333AFABA-E4FC-4367-8316-F0F343D1DDAE}" srcOrd="0" destOrd="0" parTransId="{29B37FCF-5054-4B27-AC24-B033C9CC3C1A}" sibTransId="{CD174816-FD12-4BA0-8D62-C542C3917143}"/>
    <dgm:cxn modelId="{EDC7D3A1-E0F0-4C0F-90E8-9F75F34B23B2}" type="presOf" srcId="{E94D90B2-80A2-4368-BBC3-0F4BFD3C71FB}" destId="{7B4A58D8-5B96-4E2A-B4E5-1BD6241C5F1B}" srcOrd="0" destOrd="0" presId="urn:microsoft.com/office/officeart/2005/8/layout/orgChart1"/>
    <dgm:cxn modelId="{B4FF08A4-CDA7-4235-A9B8-97E5FA1504CE}" type="presOf" srcId="{162921CF-B9B4-4FFC-A508-DB1749D3C85B}" destId="{192EF389-B8A1-4020-9CD1-D49F7EDC79DF}" srcOrd="0" destOrd="0" presId="urn:microsoft.com/office/officeart/2005/8/layout/orgChart1"/>
    <dgm:cxn modelId="{9C0E47A7-325A-41C8-A6CC-887C109F1D50}" type="presOf" srcId="{21267400-48D6-4A9B-90C6-4B2DE6F9783B}" destId="{128C1027-4EBA-4D32-A321-6E159FF77B12}" srcOrd="0" destOrd="0" presId="urn:microsoft.com/office/officeart/2005/8/layout/orgChart1"/>
    <dgm:cxn modelId="{3493A5AA-1892-4D2D-9E96-44190FB2B42E}" type="presOf" srcId="{B357A1A9-A202-4B4F-8D76-E9689D5314A4}" destId="{6963633B-2109-42F1-81A5-9EB91550FBB9}" srcOrd="0" destOrd="0" presId="urn:microsoft.com/office/officeart/2005/8/layout/orgChart1"/>
    <dgm:cxn modelId="{D87136B1-DB57-4CB5-8CAB-A981169D456C}" type="presOf" srcId="{07A9577E-8AC2-4000-99B7-18885034899F}" destId="{806A1F95-A66C-44CF-B726-D9B60B27344E}" srcOrd="0" destOrd="0" presId="urn:microsoft.com/office/officeart/2005/8/layout/orgChart1"/>
    <dgm:cxn modelId="{24F29BB3-14E2-4862-8F04-EA9B5BAF0B43}" srcId="{3ECF5D5A-8A67-4E7C-9320-14EB41BDF1B2}" destId="{AB5CB5F7-52FE-4ED5-95CB-EE3903E881F2}" srcOrd="5" destOrd="0" parTransId="{99B1FC69-E229-45FC-B1DC-957DAA3AD213}" sibTransId="{6BF2F5A5-C238-48A2-BDA3-7480C239D07B}"/>
    <dgm:cxn modelId="{5DFD9CB3-B694-47C8-85EE-BD5E1D6BF11C}" type="presOf" srcId="{4C5F07C4-3EE4-471B-AAFE-AF5B807C9EEB}" destId="{664AFF09-B832-4E99-BCE9-4C0D27CE1A6A}" srcOrd="0" destOrd="0" presId="urn:microsoft.com/office/officeart/2005/8/layout/orgChart1"/>
    <dgm:cxn modelId="{C46A0ABF-B013-4304-AEE9-659DEB994AD9}" type="presOf" srcId="{99B1FC69-E229-45FC-B1DC-957DAA3AD213}" destId="{ACA9B1F6-31D5-4651-8088-4372643FD90A}" srcOrd="0" destOrd="0" presId="urn:microsoft.com/office/officeart/2005/8/layout/orgChart1"/>
    <dgm:cxn modelId="{54A3E4C2-0AA5-48A7-B4EE-4513432E9B42}" type="presOf" srcId="{4C5F07C4-3EE4-471B-AAFE-AF5B807C9EEB}" destId="{69082518-61D0-4254-85E6-2E0ADB9D21C7}" srcOrd="1" destOrd="0" presId="urn:microsoft.com/office/officeart/2005/8/layout/orgChart1"/>
    <dgm:cxn modelId="{1280FFC4-B760-4B21-923F-6488CDCFBB2D}" srcId="{3ECF5D5A-8A67-4E7C-9320-14EB41BDF1B2}" destId="{2C9B11C5-1BCD-4A54-8E09-C3D3116AA3D5}" srcOrd="1" destOrd="0" parTransId="{162921CF-B9B4-4FFC-A508-DB1749D3C85B}" sibTransId="{F6F61A17-9607-4F5E-ADF0-C8A3AF6A121E}"/>
    <dgm:cxn modelId="{5858B5CA-C2D2-4918-A2DE-3DA3690BDF24}" type="presOf" srcId="{AEBEFBBA-09F7-44E1-80C1-BD8FA1E3A065}" destId="{3390363B-98B5-44CB-8027-FA3C9DA75B1B}" srcOrd="1" destOrd="0" presId="urn:microsoft.com/office/officeart/2005/8/layout/orgChart1"/>
    <dgm:cxn modelId="{AD54F5D2-DC96-4A3B-8AC6-3576A4F32827}" type="presOf" srcId="{D931189B-8627-4046-A8F9-99F357D5F8CF}" destId="{5B0F25A8-A66F-4D13-B0DF-45D7350DB5BF}" srcOrd="0" destOrd="0" presId="urn:microsoft.com/office/officeart/2005/8/layout/orgChart1"/>
    <dgm:cxn modelId="{47018BD4-4F7F-4B35-A400-8EC073A133B0}" type="presOf" srcId="{59661D70-59A7-412E-BB36-A88D1A2AE165}" destId="{92CC54D8-5B81-4B18-BC3F-ACC6484EFD16}" srcOrd="0" destOrd="0" presId="urn:microsoft.com/office/officeart/2005/8/layout/orgChart1"/>
    <dgm:cxn modelId="{65E013DC-0FCD-440E-83C2-9A2E6030FA5F}" type="presOf" srcId="{ADBB0701-4411-43D7-8A3D-8D5E7D73413E}" destId="{284533D7-F994-4F8D-A60A-4CBF30A31482}" srcOrd="0" destOrd="0" presId="urn:microsoft.com/office/officeart/2005/8/layout/orgChart1"/>
    <dgm:cxn modelId="{418EA0E2-4183-4674-8D2F-66C78DB3FF7F}" type="presOf" srcId="{49A2FE57-D534-450B-ABBC-4E14C5DBFB2B}" destId="{17F95778-F1E3-4DF7-95F9-8FCE42569365}" srcOrd="0" destOrd="0" presId="urn:microsoft.com/office/officeart/2005/8/layout/orgChart1"/>
    <dgm:cxn modelId="{58A0CAE5-4B69-4AF6-944C-154E1B4C9BB4}" type="presOf" srcId="{AB5CB5F7-52FE-4ED5-95CB-EE3903E881F2}" destId="{9CCD7E4A-F439-4BD6-A643-AC7CD88BFEC7}" srcOrd="0" destOrd="0" presId="urn:microsoft.com/office/officeart/2005/8/layout/orgChart1"/>
    <dgm:cxn modelId="{AFADC4E7-E099-4C8C-9F50-D4E55ABB9533}" type="presOf" srcId="{AD4894E6-5B2B-4175-BADB-417A51BADE01}" destId="{928F476A-CD2A-43F4-823A-042C901A14D5}" srcOrd="0" destOrd="0" presId="urn:microsoft.com/office/officeart/2005/8/layout/orgChart1"/>
    <dgm:cxn modelId="{8A1B46E8-E932-41C0-B7DC-1DCED364235B}" type="presOf" srcId="{155BADDF-620C-4F84-BCC0-3EB63B110198}" destId="{0436C31F-D2A8-4853-8A22-54BF6A68A4B4}" srcOrd="0" destOrd="0" presId="urn:microsoft.com/office/officeart/2005/8/layout/orgChart1"/>
    <dgm:cxn modelId="{056490E8-855C-4AA9-99AB-6DA303A68FAA}" srcId="{333AFABA-E4FC-4367-8316-F0F343D1DDAE}" destId="{3C5BCC36-1335-4A50-9848-E31C40BC76A9}" srcOrd="3" destOrd="0" parTransId="{E0D08B9A-E8BD-4619-88B2-30198AA2507F}" sibTransId="{861AE4EC-FFE0-4C88-880F-7DB25CC87379}"/>
    <dgm:cxn modelId="{E668E5EA-9B15-43D9-86E6-3DA385AC39CC}" type="presOf" srcId="{155BADDF-620C-4F84-BCC0-3EB63B110198}" destId="{A4A343AA-AA43-4727-93E2-7AFCEB7663F0}" srcOrd="1" destOrd="0" presId="urn:microsoft.com/office/officeart/2005/8/layout/orgChart1"/>
    <dgm:cxn modelId="{4EED0BED-713D-41D7-A6DA-96C67D4F3567}" type="presOf" srcId="{333AFABA-E4FC-4367-8316-F0F343D1DDAE}" destId="{11ABF2F0-9F63-4D3F-8FBB-3B6E6E3C49AF}" srcOrd="0" destOrd="0" presId="urn:microsoft.com/office/officeart/2005/8/layout/orgChart1"/>
    <dgm:cxn modelId="{C46BE0ED-B88D-4A70-A391-A9D5EF5703AB}" type="presOf" srcId="{81F838B7-76AD-4716-BE3A-AC4E45F4E59C}" destId="{E86C6D65-BF2A-4AB5-8B5A-711886F92461}" srcOrd="1" destOrd="0" presId="urn:microsoft.com/office/officeart/2005/8/layout/orgChart1"/>
    <dgm:cxn modelId="{01203DEE-DA6C-46A7-9240-5744517AA9C5}" type="presOf" srcId="{6382A87B-841B-43BA-BB43-C0449F909C4B}" destId="{6F753E34-BE6D-4102-BC19-EC7E982D4A0A}" srcOrd="0" destOrd="0" presId="urn:microsoft.com/office/officeart/2005/8/layout/orgChart1"/>
    <dgm:cxn modelId="{F1D2AEEE-DE7C-4286-B63C-BD776AD14498}" type="presOf" srcId="{B7E7B989-280E-4515-8390-111B3C367ECC}" destId="{970ED598-C329-4A51-9CC5-46CC3BAB6DD5}" srcOrd="0" destOrd="0" presId="urn:microsoft.com/office/officeart/2005/8/layout/orgChart1"/>
    <dgm:cxn modelId="{740897EF-B1FD-4B8D-AE6D-4334E3D1994B}" type="presOf" srcId="{8531C0E8-97AB-416E-9A2A-8FDEA863BB4F}" destId="{7D174992-3927-4042-8380-089CDFF4A515}" srcOrd="0" destOrd="0" presId="urn:microsoft.com/office/officeart/2005/8/layout/orgChart1"/>
    <dgm:cxn modelId="{B90FA5F1-1EF6-4600-BB63-29EF82EC824B}" srcId="{3ECF5D5A-8A67-4E7C-9320-14EB41BDF1B2}" destId="{C8F07B3D-B2DB-46CF-8CE5-C4A6ED5CBD59}" srcOrd="10" destOrd="0" parTransId="{ADBB0701-4411-43D7-8A3D-8D5E7D73413E}" sibTransId="{DE209985-F453-4152-B891-57E945F912E4}"/>
    <dgm:cxn modelId="{FC42A7F1-9A91-41EB-83D9-837CCB78B880}" type="presOf" srcId="{90CEBEB9-F348-492C-8A99-57822237BBF0}" destId="{6468B99E-25B2-46DA-A012-9959F54C98A8}" srcOrd="0" destOrd="0" presId="urn:microsoft.com/office/officeart/2005/8/layout/orgChart1"/>
    <dgm:cxn modelId="{9297F2F1-04CC-486E-8CFA-D00DA793D311}" type="presOf" srcId="{31944539-DB64-4D44-9086-CEF80475063D}" destId="{35CC667F-9300-4E5C-9AC9-9A0E24FBC895}" srcOrd="1" destOrd="0" presId="urn:microsoft.com/office/officeart/2005/8/layout/orgChart1"/>
    <dgm:cxn modelId="{F4633DF3-5A12-43EC-9828-FA3F70CFD8C7}" type="presOf" srcId="{81F838B7-76AD-4716-BE3A-AC4E45F4E59C}" destId="{C4DF4C9C-DE33-4945-816D-C981CB98C64F}" srcOrd="0" destOrd="0" presId="urn:microsoft.com/office/officeart/2005/8/layout/orgChart1"/>
    <dgm:cxn modelId="{C6A143F3-324D-4A2E-B083-252121946ED9}" type="presOf" srcId="{42DDC85C-EB49-470F-AD88-C7562856C462}" destId="{B50DB13D-563F-4E27-9621-2F1ED5ABAB19}" srcOrd="0" destOrd="0" presId="urn:microsoft.com/office/officeart/2005/8/layout/orgChart1"/>
    <dgm:cxn modelId="{B7563AFC-B2AD-4B59-A36D-992EE04DD17F}" srcId="{333AFABA-E4FC-4367-8316-F0F343D1DDAE}" destId="{21267400-48D6-4A9B-90C6-4B2DE6F9783B}" srcOrd="1" destOrd="0" parTransId="{EA87A95E-DE77-49E2-AB2E-6597B117B882}" sibTransId="{27FBBC90-FAE2-4DB8-925A-2FD1CF3BA3B9}"/>
    <dgm:cxn modelId="{00058AFD-0FF7-4CF6-9515-D0D6C40FC6FE}" type="presOf" srcId="{15D4CFB0-C116-49E9-B2D4-855E714A2C9C}" destId="{C972C9FA-0A4C-478B-B54A-8F67195AF97C}" srcOrd="0" destOrd="0" presId="urn:microsoft.com/office/officeart/2005/8/layout/orgChart1"/>
    <dgm:cxn modelId="{72FD04F0-0B6A-461B-AF6D-2A8917F347A9}" type="presParOf" srcId="{86CDBF66-932A-4142-9C08-EE2099589C3E}" destId="{46970753-BD96-49A1-AAA2-9E17E5E11C34}" srcOrd="0" destOrd="0" presId="urn:microsoft.com/office/officeart/2005/8/layout/orgChart1"/>
    <dgm:cxn modelId="{CCD721FC-58BB-4363-AB20-93F773AAADED}" type="presParOf" srcId="{46970753-BD96-49A1-AAA2-9E17E5E11C34}" destId="{9827CE0C-3C39-42F1-A609-96ED64D533C5}" srcOrd="0" destOrd="0" presId="urn:microsoft.com/office/officeart/2005/8/layout/orgChart1"/>
    <dgm:cxn modelId="{A3C89680-B7BC-4390-84E8-8316842FEF1D}" type="presParOf" srcId="{9827CE0C-3C39-42F1-A609-96ED64D533C5}" destId="{11ABF2F0-9F63-4D3F-8FBB-3B6E6E3C49AF}" srcOrd="0" destOrd="0" presId="urn:microsoft.com/office/officeart/2005/8/layout/orgChart1"/>
    <dgm:cxn modelId="{A52CF376-FE20-43EC-A0E4-47BD7A599C3C}" type="presParOf" srcId="{9827CE0C-3C39-42F1-A609-96ED64D533C5}" destId="{0149459C-87BF-46D4-A6DB-E2A89E47D285}" srcOrd="1" destOrd="0" presId="urn:microsoft.com/office/officeart/2005/8/layout/orgChart1"/>
    <dgm:cxn modelId="{8D3518D5-C30F-4936-A3B4-5D97E1979BA0}" type="presParOf" srcId="{46970753-BD96-49A1-AAA2-9E17E5E11C34}" destId="{130B7E79-5A5D-4667-A52C-22E2657FFD91}" srcOrd="1" destOrd="0" presId="urn:microsoft.com/office/officeart/2005/8/layout/orgChart1"/>
    <dgm:cxn modelId="{7C1D2D8C-2CC9-4656-8B9A-B19FBE8CB006}" type="presParOf" srcId="{130B7E79-5A5D-4667-A52C-22E2657FFD91}" destId="{970ED598-C329-4A51-9CC5-46CC3BAB6DD5}" srcOrd="0" destOrd="0" presId="urn:microsoft.com/office/officeart/2005/8/layout/orgChart1"/>
    <dgm:cxn modelId="{D4E40109-845D-4A64-B556-8F0C0DDEFF73}" type="presParOf" srcId="{130B7E79-5A5D-4667-A52C-22E2657FFD91}" destId="{A2D55633-A33B-4402-B30F-515D34F43F2B}" srcOrd="1" destOrd="0" presId="urn:microsoft.com/office/officeart/2005/8/layout/orgChart1"/>
    <dgm:cxn modelId="{389622C7-A2FD-40F1-9D0A-C61FEA10053C}" type="presParOf" srcId="{A2D55633-A33B-4402-B30F-515D34F43F2B}" destId="{56750C83-91EF-482C-925B-B2237995B023}" srcOrd="0" destOrd="0" presId="urn:microsoft.com/office/officeart/2005/8/layout/orgChart1"/>
    <dgm:cxn modelId="{885F0937-9769-4C4E-A257-CD2E13AFB718}" type="presParOf" srcId="{56750C83-91EF-482C-925B-B2237995B023}" destId="{06829A24-CBD6-4A6A-8B77-CCFEA9B9B0F6}" srcOrd="0" destOrd="0" presId="urn:microsoft.com/office/officeart/2005/8/layout/orgChart1"/>
    <dgm:cxn modelId="{FE5BD6C5-4865-477A-A528-8735771E7FB3}" type="presParOf" srcId="{56750C83-91EF-482C-925B-B2237995B023}" destId="{C0C75F59-6684-4F3E-A59C-AD450155E791}" srcOrd="1" destOrd="0" presId="urn:microsoft.com/office/officeart/2005/8/layout/orgChart1"/>
    <dgm:cxn modelId="{1F35EF7B-C224-461A-A5FF-922B09B5E30A}" type="presParOf" srcId="{A2D55633-A33B-4402-B30F-515D34F43F2B}" destId="{4B4A04F0-7EEC-4A59-9CFE-84E0F75B00B8}" srcOrd="1" destOrd="0" presId="urn:microsoft.com/office/officeart/2005/8/layout/orgChart1"/>
    <dgm:cxn modelId="{BF620958-4203-4BFC-959F-9D385902982B}" type="presParOf" srcId="{4B4A04F0-7EEC-4A59-9CFE-84E0F75B00B8}" destId="{42228AAB-D97E-45B4-8BCB-B1F6E9FC3988}" srcOrd="0" destOrd="0" presId="urn:microsoft.com/office/officeart/2005/8/layout/orgChart1"/>
    <dgm:cxn modelId="{2EEF7598-18FA-49AB-8692-71FC7BB23299}" type="presParOf" srcId="{4B4A04F0-7EEC-4A59-9CFE-84E0F75B00B8}" destId="{00104165-D3C0-4BB3-AD4F-42F2273FCC5E}" srcOrd="1" destOrd="0" presId="urn:microsoft.com/office/officeart/2005/8/layout/orgChart1"/>
    <dgm:cxn modelId="{5D9414F0-2CCA-45B7-8437-285FE37FED1B}" type="presParOf" srcId="{00104165-D3C0-4BB3-AD4F-42F2273FCC5E}" destId="{77B1649B-96E8-4C27-A90C-211A90B01EA5}" srcOrd="0" destOrd="0" presId="urn:microsoft.com/office/officeart/2005/8/layout/orgChart1"/>
    <dgm:cxn modelId="{AAFC8BB9-02E6-4F6A-B9C5-2FDAD894D72E}" type="presParOf" srcId="{77B1649B-96E8-4C27-A90C-211A90B01EA5}" destId="{098B60C3-9C60-43C6-A4A1-303C75A93725}" srcOrd="0" destOrd="0" presId="urn:microsoft.com/office/officeart/2005/8/layout/orgChart1"/>
    <dgm:cxn modelId="{0C7C4288-5210-4419-A7F8-90A0E352809D}" type="presParOf" srcId="{77B1649B-96E8-4C27-A90C-211A90B01EA5}" destId="{3390363B-98B5-44CB-8027-FA3C9DA75B1B}" srcOrd="1" destOrd="0" presId="urn:microsoft.com/office/officeart/2005/8/layout/orgChart1"/>
    <dgm:cxn modelId="{00FCA475-DD66-4C18-B81E-B9F5D44DBA89}" type="presParOf" srcId="{00104165-D3C0-4BB3-AD4F-42F2273FCC5E}" destId="{EE60348A-D883-438F-B0F8-7BF96B093E42}" srcOrd="1" destOrd="0" presId="urn:microsoft.com/office/officeart/2005/8/layout/orgChart1"/>
    <dgm:cxn modelId="{8AD1426D-2188-44CF-ACF7-D700C5CB63E3}" type="presParOf" srcId="{00104165-D3C0-4BB3-AD4F-42F2273FCC5E}" destId="{2476EB6B-0A2B-44A1-A06A-E8987C960043}" srcOrd="2" destOrd="0" presId="urn:microsoft.com/office/officeart/2005/8/layout/orgChart1"/>
    <dgm:cxn modelId="{F0C213BB-5E67-400B-BFF8-BE1DE00D297C}" type="presParOf" srcId="{4B4A04F0-7EEC-4A59-9CFE-84E0F75B00B8}" destId="{192EF389-B8A1-4020-9CD1-D49F7EDC79DF}" srcOrd="2" destOrd="0" presId="urn:microsoft.com/office/officeart/2005/8/layout/orgChart1"/>
    <dgm:cxn modelId="{C650ED91-CCC7-4FE0-9246-99377D41E8B8}" type="presParOf" srcId="{4B4A04F0-7EEC-4A59-9CFE-84E0F75B00B8}" destId="{E71C6392-24B6-4E8C-8BE2-D4753631B4E3}" srcOrd="3" destOrd="0" presId="urn:microsoft.com/office/officeart/2005/8/layout/orgChart1"/>
    <dgm:cxn modelId="{65930E81-7CE6-40A4-98A3-C74804CD7AD4}" type="presParOf" srcId="{E71C6392-24B6-4E8C-8BE2-D4753631B4E3}" destId="{D70715C8-97AA-4C67-838E-B134A4370164}" srcOrd="0" destOrd="0" presId="urn:microsoft.com/office/officeart/2005/8/layout/orgChart1"/>
    <dgm:cxn modelId="{35E8D002-E4FF-4006-8752-B3BFDDAB43B6}" type="presParOf" srcId="{D70715C8-97AA-4C67-838E-B134A4370164}" destId="{22D54D7E-478E-46ED-AA7A-9D75D4E98C5F}" srcOrd="0" destOrd="0" presId="urn:microsoft.com/office/officeart/2005/8/layout/orgChart1"/>
    <dgm:cxn modelId="{3B8CC7B1-DBF8-437B-BFA4-DD0C1DE60E48}" type="presParOf" srcId="{D70715C8-97AA-4C67-838E-B134A4370164}" destId="{4F052AC2-FDB6-4B66-86A0-648D055756A9}" srcOrd="1" destOrd="0" presId="urn:microsoft.com/office/officeart/2005/8/layout/orgChart1"/>
    <dgm:cxn modelId="{1651D168-3631-4C43-B09D-9CA0D636742F}" type="presParOf" srcId="{E71C6392-24B6-4E8C-8BE2-D4753631B4E3}" destId="{85DE0693-8C12-4DF8-807E-5227246E7928}" srcOrd="1" destOrd="0" presId="urn:microsoft.com/office/officeart/2005/8/layout/orgChart1"/>
    <dgm:cxn modelId="{544EF804-7A8B-42CE-8881-4A69E0C213FE}" type="presParOf" srcId="{E71C6392-24B6-4E8C-8BE2-D4753631B4E3}" destId="{84CD5AD6-FA0A-43AD-B830-CCC092C3227D}" srcOrd="2" destOrd="0" presId="urn:microsoft.com/office/officeart/2005/8/layout/orgChart1"/>
    <dgm:cxn modelId="{99E68254-4413-4464-8DC6-7A48C584C1AB}" type="presParOf" srcId="{4B4A04F0-7EEC-4A59-9CFE-84E0F75B00B8}" destId="{2237BEF7-176F-4155-8D72-73B519FEA4E0}" srcOrd="4" destOrd="0" presId="urn:microsoft.com/office/officeart/2005/8/layout/orgChart1"/>
    <dgm:cxn modelId="{C1BB41FD-B587-45C0-9AC3-099CBCC66EAA}" type="presParOf" srcId="{4B4A04F0-7EEC-4A59-9CFE-84E0F75B00B8}" destId="{F45D2ABF-F29D-4976-982A-DCFF95EAF542}" srcOrd="5" destOrd="0" presId="urn:microsoft.com/office/officeart/2005/8/layout/orgChart1"/>
    <dgm:cxn modelId="{31D64586-8C3A-4D5A-8AE0-EE30E3F13BEF}" type="presParOf" srcId="{F45D2ABF-F29D-4976-982A-DCFF95EAF542}" destId="{2B3FACAF-0697-41DC-9F98-E07CAC8318AE}" srcOrd="0" destOrd="0" presId="urn:microsoft.com/office/officeart/2005/8/layout/orgChart1"/>
    <dgm:cxn modelId="{5B442888-FC5F-421D-992A-E059587AC598}" type="presParOf" srcId="{2B3FACAF-0697-41DC-9F98-E07CAC8318AE}" destId="{C972C9FA-0A4C-478B-B54A-8F67195AF97C}" srcOrd="0" destOrd="0" presId="urn:microsoft.com/office/officeart/2005/8/layout/orgChart1"/>
    <dgm:cxn modelId="{4698F03D-3FDE-4B52-904D-467D8A5E0A96}" type="presParOf" srcId="{2B3FACAF-0697-41DC-9F98-E07CAC8318AE}" destId="{E82FC544-8CC0-4604-AA01-B9169E96EAE9}" srcOrd="1" destOrd="0" presId="urn:microsoft.com/office/officeart/2005/8/layout/orgChart1"/>
    <dgm:cxn modelId="{8FDECA60-99A0-4B0F-8E78-7BCAF30CE9C9}" type="presParOf" srcId="{F45D2ABF-F29D-4976-982A-DCFF95EAF542}" destId="{E5EBC30E-2972-4D05-A7AF-1D918B23011B}" srcOrd="1" destOrd="0" presId="urn:microsoft.com/office/officeart/2005/8/layout/orgChart1"/>
    <dgm:cxn modelId="{C46019C0-7BC1-49B9-A86A-12F08E705028}" type="presParOf" srcId="{F45D2ABF-F29D-4976-982A-DCFF95EAF542}" destId="{5B1350DE-4083-4FB2-99D4-37918469C631}" srcOrd="2" destOrd="0" presId="urn:microsoft.com/office/officeart/2005/8/layout/orgChart1"/>
    <dgm:cxn modelId="{571237E0-2B18-414A-A91A-A9E472E6C769}" type="presParOf" srcId="{4B4A04F0-7EEC-4A59-9CFE-84E0F75B00B8}" destId="{806A1F95-A66C-44CF-B726-D9B60B27344E}" srcOrd="6" destOrd="0" presId="urn:microsoft.com/office/officeart/2005/8/layout/orgChart1"/>
    <dgm:cxn modelId="{4D195C02-A1E4-42DA-8820-19197BD0A33D}" type="presParOf" srcId="{4B4A04F0-7EEC-4A59-9CFE-84E0F75B00B8}" destId="{FCD89CC8-DDBF-4FFE-AF1F-A06AEFCC6CC4}" srcOrd="7" destOrd="0" presId="urn:microsoft.com/office/officeart/2005/8/layout/orgChart1"/>
    <dgm:cxn modelId="{16F07CAD-BC0C-4446-96F3-4FDE575C6909}" type="presParOf" srcId="{FCD89CC8-DDBF-4FFE-AF1F-A06AEFCC6CC4}" destId="{AADA3E14-3CD0-450B-A006-BF890760BAD7}" srcOrd="0" destOrd="0" presId="urn:microsoft.com/office/officeart/2005/8/layout/orgChart1"/>
    <dgm:cxn modelId="{A60F1F38-CF08-4113-81A8-913DBCF06919}" type="presParOf" srcId="{AADA3E14-3CD0-450B-A006-BF890760BAD7}" destId="{0436C31F-D2A8-4853-8A22-54BF6A68A4B4}" srcOrd="0" destOrd="0" presId="urn:microsoft.com/office/officeart/2005/8/layout/orgChart1"/>
    <dgm:cxn modelId="{9E58CFC7-F134-4DB4-9056-6A8A41B62E56}" type="presParOf" srcId="{AADA3E14-3CD0-450B-A006-BF890760BAD7}" destId="{A4A343AA-AA43-4727-93E2-7AFCEB7663F0}" srcOrd="1" destOrd="0" presId="urn:microsoft.com/office/officeart/2005/8/layout/orgChart1"/>
    <dgm:cxn modelId="{12C6E347-408F-4200-A948-962635A1C7C8}" type="presParOf" srcId="{FCD89CC8-DDBF-4FFE-AF1F-A06AEFCC6CC4}" destId="{1392B181-5047-4DCE-8F46-0CFF4DFF552F}" srcOrd="1" destOrd="0" presId="urn:microsoft.com/office/officeart/2005/8/layout/orgChart1"/>
    <dgm:cxn modelId="{70DC6289-57D3-4B49-9518-DD9F829A6662}" type="presParOf" srcId="{FCD89CC8-DDBF-4FFE-AF1F-A06AEFCC6CC4}" destId="{F9644FF8-6F3C-437C-8B95-DE3610A16D03}" srcOrd="2" destOrd="0" presId="urn:microsoft.com/office/officeart/2005/8/layout/orgChart1"/>
    <dgm:cxn modelId="{2156213E-FB96-4190-9C6C-0F058BEFB7C9}" type="presParOf" srcId="{4B4A04F0-7EEC-4A59-9CFE-84E0F75B00B8}" destId="{B50DB13D-563F-4E27-9621-2F1ED5ABAB19}" srcOrd="8" destOrd="0" presId="urn:microsoft.com/office/officeart/2005/8/layout/orgChart1"/>
    <dgm:cxn modelId="{6D4FF388-1270-4F1F-8A89-83CCB7456DF2}" type="presParOf" srcId="{4B4A04F0-7EEC-4A59-9CFE-84E0F75B00B8}" destId="{A119397F-47B0-4230-9286-0F56D4AA0B23}" srcOrd="9" destOrd="0" presId="urn:microsoft.com/office/officeart/2005/8/layout/orgChart1"/>
    <dgm:cxn modelId="{1683322C-D506-4819-8FA2-F64348CE2E7A}" type="presParOf" srcId="{A119397F-47B0-4230-9286-0F56D4AA0B23}" destId="{F122AA70-9FD9-4891-AAF0-577737FD6BE8}" srcOrd="0" destOrd="0" presId="urn:microsoft.com/office/officeart/2005/8/layout/orgChart1"/>
    <dgm:cxn modelId="{0CD733AA-223D-4C49-84C5-13ABEE65367A}" type="presParOf" srcId="{F122AA70-9FD9-4891-AAF0-577737FD6BE8}" destId="{6F753E34-BE6D-4102-BC19-EC7E982D4A0A}" srcOrd="0" destOrd="0" presId="urn:microsoft.com/office/officeart/2005/8/layout/orgChart1"/>
    <dgm:cxn modelId="{96DDE52D-3939-4E50-AFB1-25F7781CCAFC}" type="presParOf" srcId="{F122AA70-9FD9-4891-AAF0-577737FD6BE8}" destId="{9388D578-ECB9-4D7B-9FB1-545E857A2FF5}" srcOrd="1" destOrd="0" presId="urn:microsoft.com/office/officeart/2005/8/layout/orgChart1"/>
    <dgm:cxn modelId="{BE2D960C-9540-49DD-BE26-31329C96583B}" type="presParOf" srcId="{A119397F-47B0-4230-9286-0F56D4AA0B23}" destId="{9C0BE32F-3453-4FA4-A577-9CA91E212FB1}" srcOrd="1" destOrd="0" presId="urn:microsoft.com/office/officeart/2005/8/layout/orgChart1"/>
    <dgm:cxn modelId="{B3896976-FA6F-4B37-AD03-1A09C2199D73}" type="presParOf" srcId="{A119397F-47B0-4230-9286-0F56D4AA0B23}" destId="{A3A18380-0576-453F-8A23-FE035EB70FF2}" srcOrd="2" destOrd="0" presId="urn:microsoft.com/office/officeart/2005/8/layout/orgChart1"/>
    <dgm:cxn modelId="{BF24F2A8-2840-429F-B3CD-1D3F0D313A29}" type="presParOf" srcId="{4B4A04F0-7EEC-4A59-9CFE-84E0F75B00B8}" destId="{ACA9B1F6-31D5-4651-8088-4372643FD90A}" srcOrd="10" destOrd="0" presId="urn:microsoft.com/office/officeart/2005/8/layout/orgChart1"/>
    <dgm:cxn modelId="{EAC9CC41-95CC-4DD8-B24D-6005E104B4D2}" type="presParOf" srcId="{4B4A04F0-7EEC-4A59-9CFE-84E0F75B00B8}" destId="{35F25A92-5E61-46CA-8E40-C24993019D42}" srcOrd="11" destOrd="0" presId="urn:microsoft.com/office/officeart/2005/8/layout/orgChart1"/>
    <dgm:cxn modelId="{EB58BF9A-7511-4599-9BAA-37E012748813}" type="presParOf" srcId="{35F25A92-5E61-46CA-8E40-C24993019D42}" destId="{3EB6F932-6D06-4FE7-ABC9-FDC02F83068A}" srcOrd="0" destOrd="0" presId="urn:microsoft.com/office/officeart/2005/8/layout/orgChart1"/>
    <dgm:cxn modelId="{E5DED674-29DA-4A2E-8FA7-FE7C5F1C198A}" type="presParOf" srcId="{3EB6F932-6D06-4FE7-ABC9-FDC02F83068A}" destId="{9CCD7E4A-F439-4BD6-A643-AC7CD88BFEC7}" srcOrd="0" destOrd="0" presId="urn:microsoft.com/office/officeart/2005/8/layout/orgChart1"/>
    <dgm:cxn modelId="{0499134A-8B72-4471-80BF-04942968B756}" type="presParOf" srcId="{3EB6F932-6D06-4FE7-ABC9-FDC02F83068A}" destId="{F27BDDDE-91BA-49E7-A360-C80A3D2F4EB9}" srcOrd="1" destOrd="0" presId="urn:microsoft.com/office/officeart/2005/8/layout/orgChart1"/>
    <dgm:cxn modelId="{96BB1CE4-2E10-4FD5-BE6C-57F209E2004D}" type="presParOf" srcId="{35F25A92-5E61-46CA-8E40-C24993019D42}" destId="{F0E8EBA8-E726-4EDE-9EF3-0098B83205BF}" srcOrd="1" destOrd="0" presId="urn:microsoft.com/office/officeart/2005/8/layout/orgChart1"/>
    <dgm:cxn modelId="{A7BE64DE-C730-4E54-875F-BB1E4FE459E7}" type="presParOf" srcId="{35F25A92-5E61-46CA-8E40-C24993019D42}" destId="{38035E23-8855-4F11-ADB1-A910EC5B50BC}" srcOrd="2" destOrd="0" presId="urn:microsoft.com/office/officeart/2005/8/layout/orgChart1"/>
    <dgm:cxn modelId="{EC1BDCBF-6233-4B38-ADD7-895CB96CD33A}" type="presParOf" srcId="{4B4A04F0-7EEC-4A59-9CFE-84E0F75B00B8}" destId="{DF7CFBF2-B23B-4390-9631-A6FC7D9BBA5F}" srcOrd="12" destOrd="0" presId="urn:microsoft.com/office/officeart/2005/8/layout/orgChart1"/>
    <dgm:cxn modelId="{5CA02880-F0B5-4F74-80B8-BB1AF18D78AC}" type="presParOf" srcId="{4B4A04F0-7EEC-4A59-9CFE-84E0F75B00B8}" destId="{E1531C99-A8A1-4167-A848-CEB70A6A34CC}" srcOrd="13" destOrd="0" presId="urn:microsoft.com/office/officeart/2005/8/layout/orgChart1"/>
    <dgm:cxn modelId="{9D1853EF-5A8C-4AB8-A7F8-93D5AF414EC7}" type="presParOf" srcId="{E1531C99-A8A1-4167-A848-CEB70A6A34CC}" destId="{AE7A2244-9EFD-4E7D-84BC-B5CDA29588B1}" srcOrd="0" destOrd="0" presId="urn:microsoft.com/office/officeart/2005/8/layout/orgChart1"/>
    <dgm:cxn modelId="{FE575347-9516-4CD4-B811-D6C87FBF7A3A}" type="presParOf" srcId="{AE7A2244-9EFD-4E7D-84BC-B5CDA29588B1}" destId="{17F95778-F1E3-4DF7-95F9-8FCE42569365}" srcOrd="0" destOrd="0" presId="urn:microsoft.com/office/officeart/2005/8/layout/orgChart1"/>
    <dgm:cxn modelId="{8EBA484E-A44B-40D3-8DDB-EE1E2AAD0189}" type="presParOf" srcId="{AE7A2244-9EFD-4E7D-84BC-B5CDA29588B1}" destId="{DCFE0251-BBC9-4121-B118-F43520153F47}" srcOrd="1" destOrd="0" presId="urn:microsoft.com/office/officeart/2005/8/layout/orgChart1"/>
    <dgm:cxn modelId="{186F091D-A794-4311-9551-31531426C1F0}" type="presParOf" srcId="{E1531C99-A8A1-4167-A848-CEB70A6A34CC}" destId="{293A3FAD-4CBA-4B96-8444-7F25BE410090}" srcOrd="1" destOrd="0" presId="urn:microsoft.com/office/officeart/2005/8/layout/orgChart1"/>
    <dgm:cxn modelId="{950709A2-9BED-4613-8A35-3C999CB71ECF}" type="presParOf" srcId="{E1531C99-A8A1-4167-A848-CEB70A6A34CC}" destId="{652F7195-6F65-4408-9325-F22F780F02EA}" srcOrd="2" destOrd="0" presId="urn:microsoft.com/office/officeart/2005/8/layout/orgChart1"/>
    <dgm:cxn modelId="{A78E8ECC-D74A-4C6E-A5B6-7283B63CE609}" type="presParOf" srcId="{4B4A04F0-7EEC-4A59-9CFE-84E0F75B00B8}" destId="{8067DD2F-074F-44AF-BCB7-E888682F7BA9}" srcOrd="14" destOrd="0" presId="urn:microsoft.com/office/officeart/2005/8/layout/orgChart1"/>
    <dgm:cxn modelId="{E2488DAE-F44A-4792-8FC8-9C6D1C5CF9C3}" type="presParOf" srcId="{4B4A04F0-7EEC-4A59-9CFE-84E0F75B00B8}" destId="{608D680A-E469-4BFA-973A-3C195C2CE675}" srcOrd="15" destOrd="0" presId="urn:microsoft.com/office/officeart/2005/8/layout/orgChart1"/>
    <dgm:cxn modelId="{2679099B-9E28-40EB-AE8D-78278A37066B}" type="presParOf" srcId="{608D680A-E469-4BFA-973A-3C195C2CE675}" destId="{BCA84591-D843-49C7-9963-0FA544BADFC9}" srcOrd="0" destOrd="0" presId="urn:microsoft.com/office/officeart/2005/8/layout/orgChart1"/>
    <dgm:cxn modelId="{4652C2D2-FD23-439F-BE86-73EA67CDF679}" type="presParOf" srcId="{BCA84591-D843-49C7-9963-0FA544BADFC9}" destId="{C4DF4C9C-DE33-4945-816D-C981CB98C64F}" srcOrd="0" destOrd="0" presId="urn:microsoft.com/office/officeart/2005/8/layout/orgChart1"/>
    <dgm:cxn modelId="{1B21A63D-D84A-4101-9A89-A2412345B6B7}" type="presParOf" srcId="{BCA84591-D843-49C7-9963-0FA544BADFC9}" destId="{E86C6D65-BF2A-4AB5-8B5A-711886F92461}" srcOrd="1" destOrd="0" presId="urn:microsoft.com/office/officeart/2005/8/layout/orgChart1"/>
    <dgm:cxn modelId="{C32E4758-54CA-41F4-BCC2-7E65F83A184A}" type="presParOf" srcId="{608D680A-E469-4BFA-973A-3C195C2CE675}" destId="{80798518-47A2-4C68-B5BB-479F6F20C0FD}" srcOrd="1" destOrd="0" presId="urn:microsoft.com/office/officeart/2005/8/layout/orgChart1"/>
    <dgm:cxn modelId="{22D19A95-4EE1-448F-A3C3-38BADCC012BA}" type="presParOf" srcId="{608D680A-E469-4BFA-973A-3C195C2CE675}" destId="{27A6DA26-9054-4001-9F74-FE810DB52871}" srcOrd="2" destOrd="0" presId="urn:microsoft.com/office/officeart/2005/8/layout/orgChart1"/>
    <dgm:cxn modelId="{2FBD8BDF-0E50-4B42-8E82-C409C0005295}" type="presParOf" srcId="{4B4A04F0-7EEC-4A59-9CFE-84E0F75B00B8}" destId="{65DD5DB3-9D46-4391-B45F-7EA4B46A18B0}" srcOrd="16" destOrd="0" presId="urn:microsoft.com/office/officeart/2005/8/layout/orgChart1"/>
    <dgm:cxn modelId="{AEA6C820-42D7-4E4C-90A1-FC641EA08D67}" type="presParOf" srcId="{4B4A04F0-7EEC-4A59-9CFE-84E0F75B00B8}" destId="{EB3CD414-7B83-4846-869A-D89096BF17A2}" srcOrd="17" destOrd="0" presId="urn:microsoft.com/office/officeart/2005/8/layout/orgChart1"/>
    <dgm:cxn modelId="{580ED9B6-1482-48C4-9AAC-B0E29DA0A189}" type="presParOf" srcId="{EB3CD414-7B83-4846-869A-D89096BF17A2}" destId="{9781FCB5-3653-4CB8-B2D7-22642BA0D0A9}" srcOrd="0" destOrd="0" presId="urn:microsoft.com/office/officeart/2005/8/layout/orgChart1"/>
    <dgm:cxn modelId="{0873BF2E-B168-4FB7-A116-A6F9705E0DF5}" type="presParOf" srcId="{9781FCB5-3653-4CB8-B2D7-22642BA0D0A9}" destId="{928F476A-CD2A-43F4-823A-042C901A14D5}" srcOrd="0" destOrd="0" presId="urn:microsoft.com/office/officeart/2005/8/layout/orgChart1"/>
    <dgm:cxn modelId="{D4390B65-DC04-4F82-9338-F77B01131FC6}" type="presParOf" srcId="{9781FCB5-3653-4CB8-B2D7-22642BA0D0A9}" destId="{B30BA12E-2317-41E0-9585-19F9365B50A3}" srcOrd="1" destOrd="0" presId="urn:microsoft.com/office/officeart/2005/8/layout/orgChart1"/>
    <dgm:cxn modelId="{0E6E570C-33B7-440A-A59A-C76F9636FD7A}" type="presParOf" srcId="{EB3CD414-7B83-4846-869A-D89096BF17A2}" destId="{4BCC673F-C71A-4DE8-91B2-6169A00A9A60}" srcOrd="1" destOrd="0" presId="urn:microsoft.com/office/officeart/2005/8/layout/orgChart1"/>
    <dgm:cxn modelId="{C7E0A171-316C-437A-8C99-73FA1CC42783}" type="presParOf" srcId="{EB3CD414-7B83-4846-869A-D89096BF17A2}" destId="{2CC76AFC-DD1D-4AFD-80A5-9942607E274A}" srcOrd="2" destOrd="0" presId="urn:microsoft.com/office/officeart/2005/8/layout/orgChart1"/>
    <dgm:cxn modelId="{3D180DF1-9E79-4741-83AD-4C36B44F5AD0}" type="presParOf" srcId="{4B4A04F0-7EEC-4A59-9CFE-84E0F75B00B8}" destId="{E54BFD20-82AB-4A8E-A6DB-46498E7B12FB}" srcOrd="18" destOrd="0" presId="urn:microsoft.com/office/officeart/2005/8/layout/orgChart1"/>
    <dgm:cxn modelId="{668285FC-5FEC-47E0-AE96-C3B9D91EF89E}" type="presParOf" srcId="{4B4A04F0-7EEC-4A59-9CFE-84E0F75B00B8}" destId="{3F69DA6A-57FB-443A-920E-0E1103410FE5}" srcOrd="19" destOrd="0" presId="urn:microsoft.com/office/officeart/2005/8/layout/orgChart1"/>
    <dgm:cxn modelId="{00D90721-DC6A-4D09-8047-06BD1FDC6E0D}" type="presParOf" srcId="{3F69DA6A-57FB-443A-920E-0E1103410FE5}" destId="{20121150-D84E-456E-BE95-AC17F92EB45F}" srcOrd="0" destOrd="0" presId="urn:microsoft.com/office/officeart/2005/8/layout/orgChart1"/>
    <dgm:cxn modelId="{DCBDB46E-5B51-4EA8-A4BD-C0917FADF52D}" type="presParOf" srcId="{20121150-D84E-456E-BE95-AC17F92EB45F}" destId="{8B7D6D5A-49A9-4A18-9F1B-DF622E5EC336}" srcOrd="0" destOrd="0" presId="urn:microsoft.com/office/officeart/2005/8/layout/orgChart1"/>
    <dgm:cxn modelId="{5E87FE88-C163-4584-9053-5F12A62C47E5}" type="presParOf" srcId="{20121150-D84E-456E-BE95-AC17F92EB45F}" destId="{35CC667F-9300-4E5C-9AC9-9A0E24FBC895}" srcOrd="1" destOrd="0" presId="urn:microsoft.com/office/officeart/2005/8/layout/orgChart1"/>
    <dgm:cxn modelId="{BE865D02-96E2-41C8-B1FE-16FAF44E794C}" type="presParOf" srcId="{3F69DA6A-57FB-443A-920E-0E1103410FE5}" destId="{5D5E2910-8720-4C71-953C-165D17818130}" srcOrd="1" destOrd="0" presId="urn:microsoft.com/office/officeart/2005/8/layout/orgChart1"/>
    <dgm:cxn modelId="{7AD1BF14-2284-40F1-912B-07A4CDB7B1A6}" type="presParOf" srcId="{3F69DA6A-57FB-443A-920E-0E1103410FE5}" destId="{46304666-B41E-455E-9D8A-08CDE03BAA65}" srcOrd="2" destOrd="0" presId="urn:microsoft.com/office/officeart/2005/8/layout/orgChart1"/>
    <dgm:cxn modelId="{8B2CA173-EDCC-4643-8FB6-A6BD2330EE0F}" type="presParOf" srcId="{4B4A04F0-7EEC-4A59-9CFE-84E0F75B00B8}" destId="{284533D7-F994-4F8D-A60A-4CBF30A31482}" srcOrd="20" destOrd="0" presId="urn:microsoft.com/office/officeart/2005/8/layout/orgChart1"/>
    <dgm:cxn modelId="{2BAB4FEA-3D8E-44FF-BBF1-A58D84EA4A65}" type="presParOf" srcId="{4B4A04F0-7EEC-4A59-9CFE-84E0F75B00B8}" destId="{526988BB-6BCC-4EB8-89F1-4B28B5CE7C86}" srcOrd="21" destOrd="0" presId="urn:microsoft.com/office/officeart/2005/8/layout/orgChart1"/>
    <dgm:cxn modelId="{FABEAC92-7C8F-4BA9-9EDE-8D25D69D780F}" type="presParOf" srcId="{526988BB-6BCC-4EB8-89F1-4B28B5CE7C86}" destId="{E584171A-3453-4CBC-8C5D-A96B61682259}" srcOrd="0" destOrd="0" presId="urn:microsoft.com/office/officeart/2005/8/layout/orgChart1"/>
    <dgm:cxn modelId="{AF43E199-7322-46AC-96F3-CE34AC025FD2}" type="presParOf" srcId="{E584171A-3453-4CBC-8C5D-A96B61682259}" destId="{CB4B45D3-94A3-4B45-A606-7F6C76818A84}" srcOrd="0" destOrd="0" presId="urn:microsoft.com/office/officeart/2005/8/layout/orgChart1"/>
    <dgm:cxn modelId="{03476033-3372-4E5A-A49F-C43CFBF3F617}" type="presParOf" srcId="{E584171A-3453-4CBC-8C5D-A96B61682259}" destId="{F32F3D92-B760-43D0-AC6B-BD39DF82A7E6}" srcOrd="1" destOrd="0" presId="urn:microsoft.com/office/officeart/2005/8/layout/orgChart1"/>
    <dgm:cxn modelId="{F1144310-92E5-4420-A094-A6D6A64A2E54}" type="presParOf" srcId="{526988BB-6BCC-4EB8-89F1-4B28B5CE7C86}" destId="{19CA27EA-1E5C-492E-8BFB-2AA2002DE06A}" srcOrd="1" destOrd="0" presId="urn:microsoft.com/office/officeart/2005/8/layout/orgChart1"/>
    <dgm:cxn modelId="{59378669-8024-4ECE-A70D-FEA9CBE6296A}" type="presParOf" srcId="{526988BB-6BCC-4EB8-89F1-4B28B5CE7C86}" destId="{4BA11605-3EDD-4C68-A143-CF677FF0A373}" srcOrd="2" destOrd="0" presId="urn:microsoft.com/office/officeart/2005/8/layout/orgChart1"/>
    <dgm:cxn modelId="{596196A2-B1B4-46BE-89DD-F5F2DC918BC3}" type="presParOf" srcId="{4B4A04F0-7EEC-4A59-9CFE-84E0F75B00B8}" destId="{92CC54D8-5B81-4B18-BC3F-ACC6484EFD16}" srcOrd="22" destOrd="0" presId="urn:microsoft.com/office/officeart/2005/8/layout/orgChart1"/>
    <dgm:cxn modelId="{E0C1B124-48A1-4A0A-A453-8F9FDDC0BF5D}" type="presParOf" srcId="{4B4A04F0-7EEC-4A59-9CFE-84E0F75B00B8}" destId="{0018B2C1-BF56-45D6-87FD-666867798988}" srcOrd="23" destOrd="0" presId="urn:microsoft.com/office/officeart/2005/8/layout/orgChart1"/>
    <dgm:cxn modelId="{8CE3999F-277F-41E6-B28B-2309E1E668C0}" type="presParOf" srcId="{0018B2C1-BF56-45D6-87FD-666867798988}" destId="{D679B1F3-499A-4E6E-B870-D54560E79394}" srcOrd="0" destOrd="0" presId="urn:microsoft.com/office/officeart/2005/8/layout/orgChart1"/>
    <dgm:cxn modelId="{14F145CB-8EC9-4624-85F7-EF947DF79089}" type="presParOf" srcId="{D679B1F3-499A-4E6E-B870-D54560E79394}" destId="{6468B99E-25B2-46DA-A012-9959F54C98A8}" srcOrd="0" destOrd="0" presId="urn:microsoft.com/office/officeart/2005/8/layout/orgChart1"/>
    <dgm:cxn modelId="{3E18638B-3EC8-488B-A150-5764D81A41AB}" type="presParOf" srcId="{D679B1F3-499A-4E6E-B870-D54560E79394}" destId="{5DF58AA0-2DCE-40C0-85C7-109F2590DBCC}" srcOrd="1" destOrd="0" presId="urn:microsoft.com/office/officeart/2005/8/layout/orgChart1"/>
    <dgm:cxn modelId="{88E627AD-5BAD-426E-952E-B312644C6097}" type="presParOf" srcId="{0018B2C1-BF56-45D6-87FD-666867798988}" destId="{18FAAD9B-8C27-4FA2-9DE3-29B3C86DEE99}" srcOrd="1" destOrd="0" presId="urn:microsoft.com/office/officeart/2005/8/layout/orgChart1"/>
    <dgm:cxn modelId="{AF51CBB5-AED4-47F4-92D4-7EBE44572B12}" type="presParOf" srcId="{0018B2C1-BF56-45D6-87FD-666867798988}" destId="{66E386FD-FB0E-45F6-8F3F-CB62DDB03F4B}" srcOrd="2" destOrd="0" presId="urn:microsoft.com/office/officeart/2005/8/layout/orgChart1"/>
    <dgm:cxn modelId="{C7E1D667-B0F0-4962-9303-C642A61696A2}" type="presParOf" srcId="{4B4A04F0-7EEC-4A59-9CFE-84E0F75B00B8}" destId="{5B0F25A8-A66F-4D13-B0DF-45D7350DB5BF}" srcOrd="24" destOrd="0" presId="urn:microsoft.com/office/officeart/2005/8/layout/orgChart1"/>
    <dgm:cxn modelId="{80B4C7A8-FCA3-46E7-8666-65FEF629F721}" type="presParOf" srcId="{4B4A04F0-7EEC-4A59-9CFE-84E0F75B00B8}" destId="{D7349274-5788-444B-8FD5-B11937CBB210}" srcOrd="25" destOrd="0" presId="urn:microsoft.com/office/officeart/2005/8/layout/orgChart1"/>
    <dgm:cxn modelId="{0679F3A3-6CD7-4B6B-B809-E2DB02EB30D4}" type="presParOf" srcId="{D7349274-5788-444B-8FD5-B11937CBB210}" destId="{4BEA4570-C09F-488B-AC7A-986CF548C15B}" srcOrd="0" destOrd="0" presId="urn:microsoft.com/office/officeart/2005/8/layout/orgChart1"/>
    <dgm:cxn modelId="{FADB373B-56EA-4AFD-A948-55B205A3A5AF}" type="presParOf" srcId="{4BEA4570-C09F-488B-AC7A-986CF548C15B}" destId="{664AFF09-B832-4E99-BCE9-4C0D27CE1A6A}" srcOrd="0" destOrd="0" presId="urn:microsoft.com/office/officeart/2005/8/layout/orgChart1"/>
    <dgm:cxn modelId="{AC08CADF-26C5-4AC1-8A48-CED9E9538A6B}" type="presParOf" srcId="{4BEA4570-C09F-488B-AC7A-986CF548C15B}" destId="{69082518-61D0-4254-85E6-2E0ADB9D21C7}" srcOrd="1" destOrd="0" presId="urn:microsoft.com/office/officeart/2005/8/layout/orgChart1"/>
    <dgm:cxn modelId="{3EC0407F-9626-48E7-B6FC-DCD28E063B68}" type="presParOf" srcId="{D7349274-5788-444B-8FD5-B11937CBB210}" destId="{07A2521A-E986-4307-A056-2F38E28E4B4A}" srcOrd="1" destOrd="0" presId="urn:microsoft.com/office/officeart/2005/8/layout/orgChart1"/>
    <dgm:cxn modelId="{74693AC6-DF0A-4043-A68D-81B1DF4E5B98}" type="presParOf" srcId="{D7349274-5788-444B-8FD5-B11937CBB210}" destId="{962F88CB-E905-4013-A4A4-F49BFDCA7D8B}" srcOrd="2" destOrd="0" presId="urn:microsoft.com/office/officeart/2005/8/layout/orgChart1"/>
    <dgm:cxn modelId="{E2ED3B38-5F7D-4102-99B5-10BE2D9ADBD0}" type="presParOf" srcId="{A2D55633-A33B-4402-B30F-515D34F43F2B}" destId="{4DD88FA9-CBED-4FB8-B355-8040569BB92A}" srcOrd="2" destOrd="0" presId="urn:microsoft.com/office/officeart/2005/8/layout/orgChart1"/>
    <dgm:cxn modelId="{88A4EB96-1459-4EE6-B54A-1C40201FC5FA}" type="presParOf" srcId="{130B7E79-5A5D-4667-A52C-22E2657FFD91}" destId="{0192C8FF-9BD8-4EAF-AF05-27E2CDF99371}" srcOrd="2" destOrd="0" presId="urn:microsoft.com/office/officeart/2005/8/layout/orgChart1"/>
    <dgm:cxn modelId="{42AD3E75-69D8-4661-926B-042E57CFF16C}" type="presParOf" srcId="{130B7E79-5A5D-4667-A52C-22E2657FFD91}" destId="{B00D4D42-C06B-4157-B4E6-88C3625920E9}" srcOrd="3" destOrd="0" presId="urn:microsoft.com/office/officeart/2005/8/layout/orgChart1"/>
    <dgm:cxn modelId="{E31D71E9-C73E-4E52-A167-BFAB63EB5C00}" type="presParOf" srcId="{B00D4D42-C06B-4157-B4E6-88C3625920E9}" destId="{A2A69F8A-67E4-4695-ACBD-80BCDE3D48FA}" srcOrd="0" destOrd="0" presId="urn:microsoft.com/office/officeart/2005/8/layout/orgChart1"/>
    <dgm:cxn modelId="{7E1DB40F-0E15-4A1D-BB4D-D4072D25150A}" type="presParOf" srcId="{A2A69F8A-67E4-4695-ACBD-80BCDE3D48FA}" destId="{128C1027-4EBA-4D32-A321-6E159FF77B12}" srcOrd="0" destOrd="0" presId="urn:microsoft.com/office/officeart/2005/8/layout/orgChart1"/>
    <dgm:cxn modelId="{941C939D-E44F-482A-ACE7-8FC4BF67B2F2}" type="presParOf" srcId="{A2A69F8A-67E4-4695-ACBD-80BCDE3D48FA}" destId="{8612EE19-6D7C-4DA6-B8CF-26F85B3BB6F2}" srcOrd="1" destOrd="0" presId="urn:microsoft.com/office/officeart/2005/8/layout/orgChart1"/>
    <dgm:cxn modelId="{83EFC623-10CC-4096-A0C9-D92764CE7FBB}" type="presParOf" srcId="{B00D4D42-C06B-4157-B4E6-88C3625920E9}" destId="{9D374D5D-63EF-42A7-86A4-CB6668F94300}" srcOrd="1" destOrd="0" presId="urn:microsoft.com/office/officeart/2005/8/layout/orgChart1"/>
    <dgm:cxn modelId="{8FE3BAB4-7ED5-41A6-AAC2-F734A232C925}" type="presParOf" srcId="{B00D4D42-C06B-4157-B4E6-88C3625920E9}" destId="{98E1F209-F5D2-435E-B815-DCE855F6940D}" srcOrd="2" destOrd="0" presId="urn:microsoft.com/office/officeart/2005/8/layout/orgChart1"/>
    <dgm:cxn modelId="{05022D09-9410-4489-9B19-270D5371CBDC}" type="presParOf" srcId="{130B7E79-5A5D-4667-A52C-22E2657FFD91}" destId="{6963633B-2109-42F1-81A5-9EB91550FBB9}" srcOrd="4" destOrd="0" presId="urn:microsoft.com/office/officeart/2005/8/layout/orgChart1"/>
    <dgm:cxn modelId="{7CBD564D-936D-43BF-B217-25A92CA58538}" type="presParOf" srcId="{130B7E79-5A5D-4667-A52C-22E2657FFD91}" destId="{E953AC04-A32C-46A0-932E-FDB3376723ED}" srcOrd="5" destOrd="0" presId="urn:microsoft.com/office/officeart/2005/8/layout/orgChart1"/>
    <dgm:cxn modelId="{4DDB2C18-9A53-4364-B571-C225FDD38CC7}" type="presParOf" srcId="{E953AC04-A32C-46A0-932E-FDB3376723ED}" destId="{9F909A14-AA3E-4FB2-AD64-7B7FA1DC16C2}" srcOrd="0" destOrd="0" presId="urn:microsoft.com/office/officeart/2005/8/layout/orgChart1"/>
    <dgm:cxn modelId="{9A4246D5-792F-4C0C-A515-4F21EE09EA2C}" type="presParOf" srcId="{9F909A14-AA3E-4FB2-AD64-7B7FA1DC16C2}" destId="{7B4A58D8-5B96-4E2A-B4E5-1BD6241C5F1B}" srcOrd="0" destOrd="0" presId="urn:microsoft.com/office/officeart/2005/8/layout/orgChart1"/>
    <dgm:cxn modelId="{32C2B5C5-A2C9-4F8E-A654-0FE3370A9F58}" type="presParOf" srcId="{9F909A14-AA3E-4FB2-AD64-7B7FA1DC16C2}" destId="{EA8976A1-CA11-41C4-A204-12C39AFE7ED5}" srcOrd="1" destOrd="0" presId="urn:microsoft.com/office/officeart/2005/8/layout/orgChart1"/>
    <dgm:cxn modelId="{A2526C6E-00A0-47BA-A0BC-DBBEF5E32688}" type="presParOf" srcId="{E953AC04-A32C-46A0-932E-FDB3376723ED}" destId="{F5F8474A-D57F-4190-A4DE-E23BEF607009}" srcOrd="1" destOrd="0" presId="urn:microsoft.com/office/officeart/2005/8/layout/orgChart1"/>
    <dgm:cxn modelId="{B828DC0A-92B9-4939-868D-70EAAAA9DFC7}" type="presParOf" srcId="{E953AC04-A32C-46A0-932E-FDB3376723ED}" destId="{4C3664C4-554A-485A-8504-403F247D1A0A}" srcOrd="2" destOrd="0" presId="urn:microsoft.com/office/officeart/2005/8/layout/orgChart1"/>
    <dgm:cxn modelId="{786A4E0F-A9B2-4BE7-9207-9BFD05F40D9B}" type="presParOf" srcId="{130B7E79-5A5D-4667-A52C-22E2657FFD91}" destId="{15509553-F462-44CA-A7D7-BB5352EE7319}" srcOrd="6" destOrd="0" presId="urn:microsoft.com/office/officeart/2005/8/layout/orgChart1"/>
    <dgm:cxn modelId="{6E1030BC-D7D7-4A32-B943-10F51D392A50}" type="presParOf" srcId="{130B7E79-5A5D-4667-A52C-22E2657FFD91}" destId="{4DCB832C-E999-4936-8D7D-2A6C055ADB3D}" srcOrd="7" destOrd="0" presId="urn:microsoft.com/office/officeart/2005/8/layout/orgChart1"/>
    <dgm:cxn modelId="{80673003-681E-48C7-97B2-045250FCC2B9}" type="presParOf" srcId="{4DCB832C-E999-4936-8D7D-2A6C055ADB3D}" destId="{A0A8E0AE-B6BC-4315-B85C-3A554C597698}" srcOrd="0" destOrd="0" presId="urn:microsoft.com/office/officeart/2005/8/layout/orgChart1"/>
    <dgm:cxn modelId="{7B7BA0D2-343B-40D1-A1D2-C0C1E65A5F77}" type="presParOf" srcId="{A0A8E0AE-B6BC-4315-B85C-3A554C597698}" destId="{58907D85-D8B2-4C34-988B-6F1B63E856B1}" srcOrd="0" destOrd="0" presId="urn:microsoft.com/office/officeart/2005/8/layout/orgChart1"/>
    <dgm:cxn modelId="{E2B3C023-8471-464C-8AFD-50A5AE277F51}" type="presParOf" srcId="{A0A8E0AE-B6BC-4315-B85C-3A554C597698}" destId="{50E000F2-8E37-4CAF-97F9-6407E9772E43}" srcOrd="1" destOrd="0" presId="urn:microsoft.com/office/officeart/2005/8/layout/orgChart1"/>
    <dgm:cxn modelId="{9B53C911-F3C8-4848-9269-7A1BD4D82304}" type="presParOf" srcId="{4DCB832C-E999-4936-8D7D-2A6C055ADB3D}" destId="{E2BF6D01-96DD-435D-91F7-6010C524C86C}" srcOrd="1" destOrd="0" presId="urn:microsoft.com/office/officeart/2005/8/layout/orgChart1"/>
    <dgm:cxn modelId="{6C5D556B-883F-403F-9A78-454835EA0876}" type="presParOf" srcId="{4DCB832C-E999-4936-8D7D-2A6C055ADB3D}" destId="{7F20C05B-B916-411A-9674-D0A2F1A3410F}" srcOrd="2" destOrd="0" presId="urn:microsoft.com/office/officeart/2005/8/layout/orgChart1"/>
    <dgm:cxn modelId="{211B247E-FBA7-45DD-8666-5ADF97EB9885}" type="presParOf" srcId="{130B7E79-5A5D-4667-A52C-22E2657FFD91}" destId="{7D174992-3927-4042-8380-089CDFF4A515}" srcOrd="8" destOrd="0" presId="urn:microsoft.com/office/officeart/2005/8/layout/orgChart1"/>
    <dgm:cxn modelId="{986F191F-2EFA-47F4-A23E-8744C98E6008}" type="presParOf" srcId="{130B7E79-5A5D-4667-A52C-22E2657FFD91}" destId="{50F19EC2-956A-4605-B4B9-A88F98FB9A6D}" srcOrd="9" destOrd="0" presId="urn:microsoft.com/office/officeart/2005/8/layout/orgChart1"/>
    <dgm:cxn modelId="{BAB9D841-1315-4B4B-8880-FE1827B07A61}" type="presParOf" srcId="{50F19EC2-956A-4605-B4B9-A88F98FB9A6D}" destId="{3E73DB90-EAF2-4D29-ACEC-63243B4156DA}" srcOrd="0" destOrd="0" presId="urn:microsoft.com/office/officeart/2005/8/layout/orgChart1"/>
    <dgm:cxn modelId="{23A81E8B-B19D-419B-A260-B7923BA122FF}" type="presParOf" srcId="{3E73DB90-EAF2-4D29-ACEC-63243B4156DA}" destId="{2528FACA-AD51-49C6-B965-6EA814D88CE9}" srcOrd="0" destOrd="0" presId="urn:microsoft.com/office/officeart/2005/8/layout/orgChart1"/>
    <dgm:cxn modelId="{DB7F4FB4-BA7D-47C8-BA7C-EFC4473C3ED3}" type="presParOf" srcId="{3E73DB90-EAF2-4D29-ACEC-63243B4156DA}" destId="{C435301B-5B83-4177-A386-066B7AD63BEB}" srcOrd="1" destOrd="0" presId="urn:microsoft.com/office/officeart/2005/8/layout/orgChart1"/>
    <dgm:cxn modelId="{83C97CEC-E6C1-4BA6-B216-89B1027E4851}" type="presParOf" srcId="{50F19EC2-956A-4605-B4B9-A88F98FB9A6D}" destId="{A0B4852D-B2D2-4230-BCBB-EED988EA58D7}" srcOrd="1" destOrd="0" presId="urn:microsoft.com/office/officeart/2005/8/layout/orgChart1"/>
    <dgm:cxn modelId="{A7DF2B80-427D-425F-82DF-A28DBDD6C2E7}" type="presParOf" srcId="{50F19EC2-956A-4605-B4B9-A88F98FB9A6D}" destId="{B75BABC5-0F50-4AC5-A26D-371723D7F0EF}" srcOrd="2" destOrd="0" presId="urn:microsoft.com/office/officeart/2005/8/layout/orgChart1"/>
    <dgm:cxn modelId="{0EF26BDF-31D0-495E-B16C-8A41688728A8}" type="presParOf" srcId="{46970753-BD96-49A1-AAA2-9E17E5E11C34}" destId="{9F669A1B-1C8F-40BE-A52D-11050429335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74992-3927-4042-8380-089CDFF4A515}">
      <dsp:nvSpPr>
        <dsp:cNvPr id="0" name=""/>
        <dsp:cNvSpPr/>
      </dsp:nvSpPr>
      <dsp:spPr>
        <a:xfrm>
          <a:off x="2289433" y="271292"/>
          <a:ext cx="1298537" cy="1126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341"/>
              </a:lnTo>
              <a:lnTo>
                <a:pt x="1298537" y="56341"/>
              </a:lnTo>
              <a:lnTo>
                <a:pt x="1298537" y="1126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509553-F462-44CA-A7D7-BB5352EE7319}">
      <dsp:nvSpPr>
        <dsp:cNvPr id="0" name=""/>
        <dsp:cNvSpPr/>
      </dsp:nvSpPr>
      <dsp:spPr>
        <a:xfrm>
          <a:off x="2289433" y="271292"/>
          <a:ext cx="649268" cy="1126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341"/>
              </a:lnTo>
              <a:lnTo>
                <a:pt x="649268" y="56341"/>
              </a:lnTo>
              <a:lnTo>
                <a:pt x="649268" y="1126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63633B-2109-42F1-81A5-9EB91550FBB9}">
      <dsp:nvSpPr>
        <dsp:cNvPr id="0" name=""/>
        <dsp:cNvSpPr/>
      </dsp:nvSpPr>
      <dsp:spPr>
        <a:xfrm>
          <a:off x="2243713" y="271292"/>
          <a:ext cx="91440" cy="1126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26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92C8FF-9BD8-4EAF-AF05-27E2CDF99371}">
      <dsp:nvSpPr>
        <dsp:cNvPr id="0" name=""/>
        <dsp:cNvSpPr/>
      </dsp:nvSpPr>
      <dsp:spPr>
        <a:xfrm>
          <a:off x="1640164" y="271292"/>
          <a:ext cx="649268" cy="112683"/>
        </a:xfrm>
        <a:custGeom>
          <a:avLst/>
          <a:gdLst/>
          <a:ahLst/>
          <a:cxnLst/>
          <a:rect l="0" t="0" r="0" b="0"/>
          <a:pathLst>
            <a:path>
              <a:moveTo>
                <a:pt x="649268" y="0"/>
              </a:moveTo>
              <a:lnTo>
                <a:pt x="649268" y="56341"/>
              </a:lnTo>
              <a:lnTo>
                <a:pt x="0" y="56341"/>
              </a:lnTo>
              <a:lnTo>
                <a:pt x="0" y="1126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0F25A8-A66F-4D13-B0DF-45D7350DB5BF}">
      <dsp:nvSpPr>
        <dsp:cNvPr id="0" name=""/>
        <dsp:cNvSpPr/>
      </dsp:nvSpPr>
      <dsp:spPr>
        <a:xfrm>
          <a:off x="730540" y="652268"/>
          <a:ext cx="91440" cy="48185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18541"/>
              </a:lnTo>
              <a:lnTo>
                <a:pt x="126207" y="481854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C54D8-5B81-4B18-BC3F-ACC6484EFD16}">
      <dsp:nvSpPr>
        <dsp:cNvPr id="0" name=""/>
        <dsp:cNvSpPr/>
      </dsp:nvSpPr>
      <dsp:spPr>
        <a:xfrm>
          <a:off x="730540" y="652268"/>
          <a:ext cx="91440" cy="44375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37565"/>
              </a:lnTo>
              <a:lnTo>
                <a:pt x="126207" y="44375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4533D7-F994-4F8D-A60A-4CBF30A31482}">
      <dsp:nvSpPr>
        <dsp:cNvPr id="0" name=""/>
        <dsp:cNvSpPr/>
      </dsp:nvSpPr>
      <dsp:spPr>
        <a:xfrm>
          <a:off x="730540" y="652268"/>
          <a:ext cx="91440" cy="40565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6589"/>
              </a:lnTo>
              <a:lnTo>
                <a:pt x="126207" y="40565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4BFD20-82AB-4A8E-A6DB-46498E7B12FB}">
      <dsp:nvSpPr>
        <dsp:cNvPr id="0" name=""/>
        <dsp:cNvSpPr/>
      </dsp:nvSpPr>
      <dsp:spPr>
        <a:xfrm>
          <a:off x="730540" y="652268"/>
          <a:ext cx="91440" cy="36756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75613"/>
              </a:lnTo>
              <a:lnTo>
                <a:pt x="126207" y="36756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DD5DB3-9D46-4391-B45F-7EA4B46A18B0}">
      <dsp:nvSpPr>
        <dsp:cNvPr id="0" name=""/>
        <dsp:cNvSpPr/>
      </dsp:nvSpPr>
      <dsp:spPr>
        <a:xfrm>
          <a:off x="730540" y="652268"/>
          <a:ext cx="91440" cy="32946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94637"/>
              </a:lnTo>
              <a:lnTo>
                <a:pt x="126207" y="32946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67DD2F-074F-44AF-BCB7-E888682F7BA9}">
      <dsp:nvSpPr>
        <dsp:cNvPr id="0" name=""/>
        <dsp:cNvSpPr/>
      </dsp:nvSpPr>
      <dsp:spPr>
        <a:xfrm>
          <a:off x="730540" y="652268"/>
          <a:ext cx="91440" cy="29136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3661"/>
              </a:lnTo>
              <a:lnTo>
                <a:pt x="126207" y="29136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7CFBF2-B23B-4390-9631-A6FC7D9BBA5F}">
      <dsp:nvSpPr>
        <dsp:cNvPr id="0" name=""/>
        <dsp:cNvSpPr/>
      </dsp:nvSpPr>
      <dsp:spPr>
        <a:xfrm>
          <a:off x="730540" y="652268"/>
          <a:ext cx="91440" cy="25326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32685"/>
              </a:lnTo>
              <a:lnTo>
                <a:pt x="126207" y="253268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9B1F6-31D5-4651-8088-4372643FD90A}">
      <dsp:nvSpPr>
        <dsp:cNvPr id="0" name=""/>
        <dsp:cNvSpPr/>
      </dsp:nvSpPr>
      <dsp:spPr>
        <a:xfrm>
          <a:off x="730540" y="652268"/>
          <a:ext cx="91440" cy="21517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51709"/>
              </a:lnTo>
              <a:lnTo>
                <a:pt x="126207" y="21517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DB13D-563F-4E27-9621-2F1ED5ABAB19}">
      <dsp:nvSpPr>
        <dsp:cNvPr id="0" name=""/>
        <dsp:cNvSpPr/>
      </dsp:nvSpPr>
      <dsp:spPr>
        <a:xfrm>
          <a:off x="730540" y="652268"/>
          <a:ext cx="91440" cy="17707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70733"/>
              </a:lnTo>
              <a:lnTo>
                <a:pt x="126207" y="177073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6A1F95-A66C-44CF-B726-D9B60B27344E}">
      <dsp:nvSpPr>
        <dsp:cNvPr id="0" name=""/>
        <dsp:cNvSpPr/>
      </dsp:nvSpPr>
      <dsp:spPr>
        <a:xfrm>
          <a:off x="730540" y="652268"/>
          <a:ext cx="91440" cy="13897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89757"/>
              </a:lnTo>
              <a:lnTo>
                <a:pt x="126207" y="138975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37BEF7-176F-4155-8D72-73B519FEA4E0}">
      <dsp:nvSpPr>
        <dsp:cNvPr id="0" name=""/>
        <dsp:cNvSpPr/>
      </dsp:nvSpPr>
      <dsp:spPr>
        <a:xfrm>
          <a:off x="730540" y="652268"/>
          <a:ext cx="91440" cy="10087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08781"/>
              </a:lnTo>
              <a:lnTo>
                <a:pt x="126207" y="10087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EF389-B8A1-4020-9CD1-D49F7EDC79DF}">
      <dsp:nvSpPr>
        <dsp:cNvPr id="0" name=""/>
        <dsp:cNvSpPr/>
      </dsp:nvSpPr>
      <dsp:spPr>
        <a:xfrm>
          <a:off x="730540" y="652268"/>
          <a:ext cx="91440" cy="6278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27805"/>
              </a:lnTo>
              <a:lnTo>
                <a:pt x="126207" y="62780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28AAB-D97E-45B4-8BCB-B1F6E9FC3988}">
      <dsp:nvSpPr>
        <dsp:cNvPr id="0" name=""/>
        <dsp:cNvSpPr/>
      </dsp:nvSpPr>
      <dsp:spPr>
        <a:xfrm>
          <a:off x="730540" y="652268"/>
          <a:ext cx="91440" cy="2468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6829"/>
              </a:lnTo>
              <a:lnTo>
                <a:pt x="126207" y="24682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ED598-C329-4A51-9CC5-46CC3BAB6DD5}">
      <dsp:nvSpPr>
        <dsp:cNvPr id="0" name=""/>
        <dsp:cNvSpPr/>
      </dsp:nvSpPr>
      <dsp:spPr>
        <a:xfrm>
          <a:off x="990895" y="271292"/>
          <a:ext cx="1298537" cy="112683"/>
        </a:xfrm>
        <a:custGeom>
          <a:avLst/>
          <a:gdLst/>
          <a:ahLst/>
          <a:cxnLst/>
          <a:rect l="0" t="0" r="0" b="0"/>
          <a:pathLst>
            <a:path>
              <a:moveTo>
                <a:pt x="1298537" y="0"/>
              </a:moveTo>
              <a:lnTo>
                <a:pt x="1298537" y="56341"/>
              </a:lnTo>
              <a:lnTo>
                <a:pt x="0" y="56341"/>
              </a:lnTo>
              <a:lnTo>
                <a:pt x="0" y="1126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ABF2F0-9F63-4D3F-8FBB-3B6E6E3C49AF}">
      <dsp:nvSpPr>
        <dsp:cNvPr id="0" name=""/>
        <dsp:cNvSpPr/>
      </dsp:nvSpPr>
      <dsp:spPr>
        <a:xfrm>
          <a:off x="2021140" y="2999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fuselage</a:t>
          </a:r>
          <a:endParaRPr lang="de-DE" sz="800" kern="1200" dirty="0"/>
        </a:p>
      </dsp:txBody>
      <dsp:txXfrm>
        <a:off x="2021140" y="2999"/>
        <a:ext cx="536585" cy="268292"/>
      </dsp:txXfrm>
    </dsp:sp>
    <dsp:sp modelId="{06829A24-CBD6-4A6A-8B77-CCFEA9B9B0F6}">
      <dsp:nvSpPr>
        <dsp:cNvPr id="0" name=""/>
        <dsp:cNvSpPr/>
      </dsp:nvSpPr>
      <dsp:spPr>
        <a:xfrm>
          <a:off x="722602" y="383975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wing</a:t>
          </a:r>
          <a:endParaRPr lang="de-DE" sz="800" kern="1200" dirty="0"/>
        </a:p>
      </dsp:txBody>
      <dsp:txXfrm>
        <a:off x="722602" y="383975"/>
        <a:ext cx="536585" cy="268292"/>
      </dsp:txXfrm>
    </dsp:sp>
    <dsp:sp modelId="{098B60C3-9C60-43C6-A4A1-303C75A93725}">
      <dsp:nvSpPr>
        <dsp:cNvPr id="0" name=""/>
        <dsp:cNvSpPr/>
      </dsp:nvSpPr>
      <dsp:spPr>
        <a:xfrm>
          <a:off x="856748" y="764951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764951"/>
        <a:ext cx="536585" cy="268292"/>
      </dsp:txXfrm>
    </dsp:sp>
    <dsp:sp modelId="{22D54D7E-478E-46ED-AA7A-9D75D4E98C5F}">
      <dsp:nvSpPr>
        <dsp:cNvPr id="0" name=""/>
        <dsp:cNvSpPr/>
      </dsp:nvSpPr>
      <dsp:spPr>
        <a:xfrm>
          <a:off x="856748" y="1145927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1145927"/>
        <a:ext cx="536585" cy="268292"/>
      </dsp:txXfrm>
    </dsp:sp>
    <dsp:sp modelId="{C972C9FA-0A4C-478B-B54A-8F67195AF97C}">
      <dsp:nvSpPr>
        <dsp:cNvPr id="0" name=""/>
        <dsp:cNvSpPr/>
      </dsp:nvSpPr>
      <dsp:spPr>
        <a:xfrm>
          <a:off x="856748" y="1526903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1526903"/>
        <a:ext cx="536585" cy="268292"/>
      </dsp:txXfrm>
    </dsp:sp>
    <dsp:sp modelId="{0436C31F-D2A8-4853-8A22-54BF6A68A4B4}">
      <dsp:nvSpPr>
        <dsp:cNvPr id="0" name=""/>
        <dsp:cNvSpPr/>
      </dsp:nvSpPr>
      <dsp:spPr>
        <a:xfrm>
          <a:off x="856748" y="1907879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1907879"/>
        <a:ext cx="536585" cy="268292"/>
      </dsp:txXfrm>
    </dsp:sp>
    <dsp:sp modelId="{6F753E34-BE6D-4102-BC19-EC7E982D4A0A}">
      <dsp:nvSpPr>
        <dsp:cNvPr id="0" name=""/>
        <dsp:cNvSpPr/>
      </dsp:nvSpPr>
      <dsp:spPr>
        <a:xfrm>
          <a:off x="856748" y="2288855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2288855"/>
        <a:ext cx="536585" cy="268292"/>
      </dsp:txXfrm>
    </dsp:sp>
    <dsp:sp modelId="{9CCD7E4A-F439-4BD6-A643-AC7CD88BFEC7}">
      <dsp:nvSpPr>
        <dsp:cNvPr id="0" name=""/>
        <dsp:cNvSpPr/>
      </dsp:nvSpPr>
      <dsp:spPr>
        <a:xfrm>
          <a:off x="856748" y="2669831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2669831"/>
        <a:ext cx="536585" cy="268292"/>
      </dsp:txXfrm>
    </dsp:sp>
    <dsp:sp modelId="{17F95778-F1E3-4DF7-95F9-8FCE42569365}">
      <dsp:nvSpPr>
        <dsp:cNvPr id="0" name=""/>
        <dsp:cNvSpPr/>
      </dsp:nvSpPr>
      <dsp:spPr>
        <a:xfrm>
          <a:off x="856748" y="3050806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3050806"/>
        <a:ext cx="536585" cy="268292"/>
      </dsp:txXfrm>
    </dsp:sp>
    <dsp:sp modelId="{C4DF4C9C-DE33-4945-816D-C981CB98C64F}">
      <dsp:nvSpPr>
        <dsp:cNvPr id="0" name=""/>
        <dsp:cNvSpPr/>
      </dsp:nvSpPr>
      <dsp:spPr>
        <a:xfrm>
          <a:off x="856748" y="3431782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3431782"/>
        <a:ext cx="536585" cy="268292"/>
      </dsp:txXfrm>
    </dsp:sp>
    <dsp:sp modelId="{928F476A-CD2A-43F4-823A-042C901A14D5}">
      <dsp:nvSpPr>
        <dsp:cNvPr id="0" name=""/>
        <dsp:cNvSpPr/>
      </dsp:nvSpPr>
      <dsp:spPr>
        <a:xfrm>
          <a:off x="856748" y="3812758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3812758"/>
        <a:ext cx="536585" cy="268292"/>
      </dsp:txXfrm>
    </dsp:sp>
    <dsp:sp modelId="{8B7D6D5A-49A9-4A18-9F1B-DF622E5EC336}">
      <dsp:nvSpPr>
        <dsp:cNvPr id="0" name=""/>
        <dsp:cNvSpPr/>
      </dsp:nvSpPr>
      <dsp:spPr>
        <a:xfrm>
          <a:off x="856748" y="4193734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4193734"/>
        <a:ext cx="536585" cy="268292"/>
      </dsp:txXfrm>
    </dsp:sp>
    <dsp:sp modelId="{CB4B45D3-94A3-4B45-A606-7F6C76818A84}">
      <dsp:nvSpPr>
        <dsp:cNvPr id="0" name=""/>
        <dsp:cNvSpPr/>
      </dsp:nvSpPr>
      <dsp:spPr>
        <a:xfrm>
          <a:off x="856748" y="4574710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4574710"/>
        <a:ext cx="536585" cy="268292"/>
      </dsp:txXfrm>
    </dsp:sp>
    <dsp:sp modelId="{6468B99E-25B2-46DA-A012-9959F54C98A8}">
      <dsp:nvSpPr>
        <dsp:cNvPr id="0" name=""/>
        <dsp:cNvSpPr/>
      </dsp:nvSpPr>
      <dsp:spPr>
        <a:xfrm>
          <a:off x="856748" y="4955686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4955686"/>
        <a:ext cx="536585" cy="268292"/>
      </dsp:txXfrm>
    </dsp:sp>
    <dsp:sp modelId="{664AFF09-B832-4E99-BCE9-4C0D27CE1A6A}">
      <dsp:nvSpPr>
        <dsp:cNvPr id="0" name=""/>
        <dsp:cNvSpPr/>
      </dsp:nvSpPr>
      <dsp:spPr>
        <a:xfrm>
          <a:off x="856748" y="5336662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…</a:t>
          </a:r>
        </a:p>
      </dsp:txBody>
      <dsp:txXfrm>
        <a:off x="856748" y="5336662"/>
        <a:ext cx="536585" cy="268292"/>
      </dsp:txXfrm>
    </dsp:sp>
    <dsp:sp modelId="{128C1027-4EBA-4D32-A321-6E159FF77B12}">
      <dsp:nvSpPr>
        <dsp:cNvPr id="0" name=""/>
        <dsp:cNvSpPr/>
      </dsp:nvSpPr>
      <dsp:spPr>
        <a:xfrm>
          <a:off x="1371871" y="383975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wing</a:t>
          </a:r>
          <a:endParaRPr lang="de-DE" sz="800" kern="1200" dirty="0"/>
        </a:p>
      </dsp:txBody>
      <dsp:txXfrm>
        <a:off x="1371871" y="383975"/>
        <a:ext cx="536585" cy="268292"/>
      </dsp:txXfrm>
    </dsp:sp>
    <dsp:sp modelId="{7B4A58D8-5B96-4E2A-B4E5-1BD6241C5F1B}">
      <dsp:nvSpPr>
        <dsp:cNvPr id="0" name=""/>
        <dsp:cNvSpPr/>
      </dsp:nvSpPr>
      <dsp:spPr>
        <a:xfrm>
          <a:off x="2021140" y="383975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wing</a:t>
          </a:r>
          <a:endParaRPr lang="de-DE" sz="800" kern="1200" dirty="0"/>
        </a:p>
      </dsp:txBody>
      <dsp:txXfrm>
        <a:off x="2021140" y="383975"/>
        <a:ext cx="536585" cy="268292"/>
      </dsp:txXfrm>
    </dsp:sp>
    <dsp:sp modelId="{58907D85-D8B2-4C34-988B-6F1B63E856B1}">
      <dsp:nvSpPr>
        <dsp:cNvPr id="0" name=""/>
        <dsp:cNvSpPr/>
      </dsp:nvSpPr>
      <dsp:spPr>
        <a:xfrm>
          <a:off x="2670408" y="383975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landingGear</a:t>
          </a:r>
          <a:endParaRPr lang="de-DE" sz="800" kern="1200" dirty="0"/>
        </a:p>
      </dsp:txBody>
      <dsp:txXfrm>
        <a:off x="2670408" y="383975"/>
        <a:ext cx="536585" cy="268292"/>
      </dsp:txXfrm>
    </dsp:sp>
    <dsp:sp modelId="{2528FACA-AD51-49C6-B965-6EA814D88CE9}">
      <dsp:nvSpPr>
        <dsp:cNvPr id="0" name=""/>
        <dsp:cNvSpPr/>
      </dsp:nvSpPr>
      <dsp:spPr>
        <a:xfrm>
          <a:off x="3319677" y="383975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landingGear</a:t>
          </a:r>
          <a:endParaRPr lang="de-DE" sz="800" kern="1200" dirty="0"/>
        </a:p>
      </dsp:txBody>
      <dsp:txXfrm>
        <a:off x="3319677" y="383975"/>
        <a:ext cx="536585" cy="268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74992-3927-4042-8380-089CDFF4A515}">
      <dsp:nvSpPr>
        <dsp:cNvPr id="0" name=""/>
        <dsp:cNvSpPr/>
      </dsp:nvSpPr>
      <dsp:spPr>
        <a:xfrm>
          <a:off x="2289433" y="271292"/>
          <a:ext cx="1298537" cy="1126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341"/>
              </a:lnTo>
              <a:lnTo>
                <a:pt x="1298537" y="56341"/>
              </a:lnTo>
              <a:lnTo>
                <a:pt x="1298537" y="1126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509553-F462-44CA-A7D7-BB5352EE7319}">
      <dsp:nvSpPr>
        <dsp:cNvPr id="0" name=""/>
        <dsp:cNvSpPr/>
      </dsp:nvSpPr>
      <dsp:spPr>
        <a:xfrm>
          <a:off x="2289433" y="271292"/>
          <a:ext cx="649268" cy="1126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341"/>
              </a:lnTo>
              <a:lnTo>
                <a:pt x="649268" y="56341"/>
              </a:lnTo>
              <a:lnTo>
                <a:pt x="649268" y="1126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63633B-2109-42F1-81A5-9EB91550FBB9}">
      <dsp:nvSpPr>
        <dsp:cNvPr id="0" name=""/>
        <dsp:cNvSpPr/>
      </dsp:nvSpPr>
      <dsp:spPr>
        <a:xfrm>
          <a:off x="2243713" y="271292"/>
          <a:ext cx="91440" cy="1126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26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92C8FF-9BD8-4EAF-AF05-27E2CDF99371}">
      <dsp:nvSpPr>
        <dsp:cNvPr id="0" name=""/>
        <dsp:cNvSpPr/>
      </dsp:nvSpPr>
      <dsp:spPr>
        <a:xfrm>
          <a:off x="1640164" y="271292"/>
          <a:ext cx="649268" cy="112683"/>
        </a:xfrm>
        <a:custGeom>
          <a:avLst/>
          <a:gdLst/>
          <a:ahLst/>
          <a:cxnLst/>
          <a:rect l="0" t="0" r="0" b="0"/>
          <a:pathLst>
            <a:path>
              <a:moveTo>
                <a:pt x="649268" y="0"/>
              </a:moveTo>
              <a:lnTo>
                <a:pt x="649268" y="56341"/>
              </a:lnTo>
              <a:lnTo>
                <a:pt x="0" y="56341"/>
              </a:lnTo>
              <a:lnTo>
                <a:pt x="0" y="1126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0F25A8-A66F-4D13-B0DF-45D7350DB5BF}">
      <dsp:nvSpPr>
        <dsp:cNvPr id="0" name=""/>
        <dsp:cNvSpPr/>
      </dsp:nvSpPr>
      <dsp:spPr>
        <a:xfrm>
          <a:off x="730540" y="652268"/>
          <a:ext cx="91440" cy="48185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18541"/>
              </a:lnTo>
              <a:lnTo>
                <a:pt x="126207" y="481854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C54D8-5B81-4B18-BC3F-ACC6484EFD16}">
      <dsp:nvSpPr>
        <dsp:cNvPr id="0" name=""/>
        <dsp:cNvSpPr/>
      </dsp:nvSpPr>
      <dsp:spPr>
        <a:xfrm>
          <a:off x="730540" y="652268"/>
          <a:ext cx="91440" cy="44375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37565"/>
              </a:lnTo>
              <a:lnTo>
                <a:pt x="126207" y="44375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4533D7-F994-4F8D-A60A-4CBF30A31482}">
      <dsp:nvSpPr>
        <dsp:cNvPr id="0" name=""/>
        <dsp:cNvSpPr/>
      </dsp:nvSpPr>
      <dsp:spPr>
        <a:xfrm>
          <a:off x="730540" y="652268"/>
          <a:ext cx="91440" cy="40565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6589"/>
              </a:lnTo>
              <a:lnTo>
                <a:pt x="126207" y="40565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4BFD20-82AB-4A8E-A6DB-46498E7B12FB}">
      <dsp:nvSpPr>
        <dsp:cNvPr id="0" name=""/>
        <dsp:cNvSpPr/>
      </dsp:nvSpPr>
      <dsp:spPr>
        <a:xfrm>
          <a:off x="730540" y="652268"/>
          <a:ext cx="91440" cy="36756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75613"/>
              </a:lnTo>
              <a:lnTo>
                <a:pt x="126207" y="36756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DD5DB3-9D46-4391-B45F-7EA4B46A18B0}">
      <dsp:nvSpPr>
        <dsp:cNvPr id="0" name=""/>
        <dsp:cNvSpPr/>
      </dsp:nvSpPr>
      <dsp:spPr>
        <a:xfrm>
          <a:off x="730540" y="652268"/>
          <a:ext cx="91440" cy="32946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94637"/>
              </a:lnTo>
              <a:lnTo>
                <a:pt x="126207" y="32946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67DD2F-074F-44AF-BCB7-E888682F7BA9}">
      <dsp:nvSpPr>
        <dsp:cNvPr id="0" name=""/>
        <dsp:cNvSpPr/>
      </dsp:nvSpPr>
      <dsp:spPr>
        <a:xfrm>
          <a:off x="730540" y="652268"/>
          <a:ext cx="91440" cy="29136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3661"/>
              </a:lnTo>
              <a:lnTo>
                <a:pt x="126207" y="29136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7CFBF2-B23B-4390-9631-A6FC7D9BBA5F}">
      <dsp:nvSpPr>
        <dsp:cNvPr id="0" name=""/>
        <dsp:cNvSpPr/>
      </dsp:nvSpPr>
      <dsp:spPr>
        <a:xfrm>
          <a:off x="730540" y="652268"/>
          <a:ext cx="91440" cy="25326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32685"/>
              </a:lnTo>
              <a:lnTo>
                <a:pt x="126207" y="253268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9B1F6-31D5-4651-8088-4372643FD90A}">
      <dsp:nvSpPr>
        <dsp:cNvPr id="0" name=""/>
        <dsp:cNvSpPr/>
      </dsp:nvSpPr>
      <dsp:spPr>
        <a:xfrm>
          <a:off x="730540" y="652268"/>
          <a:ext cx="91440" cy="21517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51709"/>
              </a:lnTo>
              <a:lnTo>
                <a:pt x="126207" y="21517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DB13D-563F-4E27-9621-2F1ED5ABAB19}">
      <dsp:nvSpPr>
        <dsp:cNvPr id="0" name=""/>
        <dsp:cNvSpPr/>
      </dsp:nvSpPr>
      <dsp:spPr>
        <a:xfrm>
          <a:off x="730540" y="652268"/>
          <a:ext cx="91440" cy="17707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70733"/>
              </a:lnTo>
              <a:lnTo>
                <a:pt x="126207" y="177073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6A1F95-A66C-44CF-B726-D9B60B27344E}">
      <dsp:nvSpPr>
        <dsp:cNvPr id="0" name=""/>
        <dsp:cNvSpPr/>
      </dsp:nvSpPr>
      <dsp:spPr>
        <a:xfrm>
          <a:off x="730540" y="652268"/>
          <a:ext cx="91440" cy="13897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89757"/>
              </a:lnTo>
              <a:lnTo>
                <a:pt x="126207" y="138975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37BEF7-176F-4155-8D72-73B519FEA4E0}">
      <dsp:nvSpPr>
        <dsp:cNvPr id="0" name=""/>
        <dsp:cNvSpPr/>
      </dsp:nvSpPr>
      <dsp:spPr>
        <a:xfrm>
          <a:off x="730540" y="652268"/>
          <a:ext cx="91440" cy="10087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08781"/>
              </a:lnTo>
              <a:lnTo>
                <a:pt x="126207" y="10087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EF389-B8A1-4020-9CD1-D49F7EDC79DF}">
      <dsp:nvSpPr>
        <dsp:cNvPr id="0" name=""/>
        <dsp:cNvSpPr/>
      </dsp:nvSpPr>
      <dsp:spPr>
        <a:xfrm>
          <a:off x="730540" y="652268"/>
          <a:ext cx="91440" cy="6278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27805"/>
              </a:lnTo>
              <a:lnTo>
                <a:pt x="126207" y="62780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28AAB-D97E-45B4-8BCB-B1F6E9FC3988}">
      <dsp:nvSpPr>
        <dsp:cNvPr id="0" name=""/>
        <dsp:cNvSpPr/>
      </dsp:nvSpPr>
      <dsp:spPr>
        <a:xfrm>
          <a:off x="730540" y="652268"/>
          <a:ext cx="91440" cy="2468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6829"/>
              </a:lnTo>
              <a:lnTo>
                <a:pt x="126207" y="24682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ED598-C329-4A51-9CC5-46CC3BAB6DD5}">
      <dsp:nvSpPr>
        <dsp:cNvPr id="0" name=""/>
        <dsp:cNvSpPr/>
      </dsp:nvSpPr>
      <dsp:spPr>
        <a:xfrm>
          <a:off x="990895" y="271292"/>
          <a:ext cx="1298537" cy="112683"/>
        </a:xfrm>
        <a:custGeom>
          <a:avLst/>
          <a:gdLst/>
          <a:ahLst/>
          <a:cxnLst/>
          <a:rect l="0" t="0" r="0" b="0"/>
          <a:pathLst>
            <a:path>
              <a:moveTo>
                <a:pt x="1298537" y="0"/>
              </a:moveTo>
              <a:lnTo>
                <a:pt x="1298537" y="56341"/>
              </a:lnTo>
              <a:lnTo>
                <a:pt x="0" y="56341"/>
              </a:lnTo>
              <a:lnTo>
                <a:pt x="0" y="1126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ABF2F0-9F63-4D3F-8FBB-3B6E6E3C49AF}">
      <dsp:nvSpPr>
        <dsp:cNvPr id="0" name=""/>
        <dsp:cNvSpPr/>
      </dsp:nvSpPr>
      <dsp:spPr>
        <a:xfrm>
          <a:off x="2021140" y="2999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fuselage</a:t>
          </a:r>
          <a:endParaRPr lang="de-DE" sz="800" kern="1200" dirty="0"/>
        </a:p>
      </dsp:txBody>
      <dsp:txXfrm>
        <a:off x="2021140" y="2999"/>
        <a:ext cx="536585" cy="268292"/>
      </dsp:txXfrm>
    </dsp:sp>
    <dsp:sp modelId="{06829A24-CBD6-4A6A-8B77-CCFEA9B9B0F6}">
      <dsp:nvSpPr>
        <dsp:cNvPr id="0" name=""/>
        <dsp:cNvSpPr/>
      </dsp:nvSpPr>
      <dsp:spPr>
        <a:xfrm>
          <a:off x="722602" y="383975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wing</a:t>
          </a:r>
          <a:endParaRPr lang="de-DE" sz="800" kern="1200" dirty="0"/>
        </a:p>
      </dsp:txBody>
      <dsp:txXfrm>
        <a:off x="722602" y="383975"/>
        <a:ext cx="536585" cy="268292"/>
      </dsp:txXfrm>
    </dsp:sp>
    <dsp:sp modelId="{098B60C3-9C60-43C6-A4A1-303C75A93725}">
      <dsp:nvSpPr>
        <dsp:cNvPr id="0" name=""/>
        <dsp:cNvSpPr/>
      </dsp:nvSpPr>
      <dsp:spPr>
        <a:xfrm>
          <a:off x="856748" y="764951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764951"/>
        <a:ext cx="536585" cy="268292"/>
      </dsp:txXfrm>
    </dsp:sp>
    <dsp:sp modelId="{22D54D7E-478E-46ED-AA7A-9D75D4E98C5F}">
      <dsp:nvSpPr>
        <dsp:cNvPr id="0" name=""/>
        <dsp:cNvSpPr/>
      </dsp:nvSpPr>
      <dsp:spPr>
        <a:xfrm>
          <a:off x="856748" y="1145927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1145927"/>
        <a:ext cx="536585" cy="268292"/>
      </dsp:txXfrm>
    </dsp:sp>
    <dsp:sp modelId="{C972C9FA-0A4C-478B-B54A-8F67195AF97C}">
      <dsp:nvSpPr>
        <dsp:cNvPr id="0" name=""/>
        <dsp:cNvSpPr/>
      </dsp:nvSpPr>
      <dsp:spPr>
        <a:xfrm>
          <a:off x="856748" y="1526903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1526903"/>
        <a:ext cx="536585" cy="268292"/>
      </dsp:txXfrm>
    </dsp:sp>
    <dsp:sp modelId="{0436C31F-D2A8-4853-8A22-54BF6A68A4B4}">
      <dsp:nvSpPr>
        <dsp:cNvPr id="0" name=""/>
        <dsp:cNvSpPr/>
      </dsp:nvSpPr>
      <dsp:spPr>
        <a:xfrm>
          <a:off x="856748" y="1907879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1907879"/>
        <a:ext cx="536585" cy="268292"/>
      </dsp:txXfrm>
    </dsp:sp>
    <dsp:sp modelId="{6F753E34-BE6D-4102-BC19-EC7E982D4A0A}">
      <dsp:nvSpPr>
        <dsp:cNvPr id="0" name=""/>
        <dsp:cNvSpPr/>
      </dsp:nvSpPr>
      <dsp:spPr>
        <a:xfrm>
          <a:off x="856748" y="2288855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2288855"/>
        <a:ext cx="536585" cy="268292"/>
      </dsp:txXfrm>
    </dsp:sp>
    <dsp:sp modelId="{9CCD7E4A-F439-4BD6-A643-AC7CD88BFEC7}">
      <dsp:nvSpPr>
        <dsp:cNvPr id="0" name=""/>
        <dsp:cNvSpPr/>
      </dsp:nvSpPr>
      <dsp:spPr>
        <a:xfrm>
          <a:off x="856748" y="2669831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2669831"/>
        <a:ext cx="536585" cy="268292"/>
      </dsp:txXfrm>
    </dsp:sp>
    <dsp:sp modelId="{17F95778-F1E3-4DF7-95F9-8FCE42569365}">
      <dsp:nvSpPr>
        <dsp:cNvPr id="0" name=""/>
        <dsp:cNvSpPr/>
      </dsp:nvSpPr>
      <dsp:spPr>
        <a:xfrm>
          <a:off x="856748" y="3050806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3050806"/>
        <a:ext cx="536585" cy="268292"/>
      </dsp:txXfrm>
    </dsp:sp>
    <dsp:sp modelId="{C4DF4C9C-DE33-4945-816D-C981CB98C64F}">
      <dsp:nvSpPr>
        <dsp:cNvPr id="0" name=""/>
        <dsp:cNvSpPr/>
      </dsp:nvSpPr>
      <dsp:spPr>
        <a:xfrm>
          <a:off x="856748" y="3431782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3431782"/>
        <a:ext cx="536585" cy="268292"/>
      </dsp:txXfrm>
    </dsp:sp>
    <dsp:sp modelId="{928F476A-CD2A-43F4-823A-042C901A14D5}">
      <dsp:nvSpPr>
        <dsp:cNvPr id="0" name=""/>
        <dsp:cNvSpPr/>
      </dsp:nvSpPr>
      <dsp:spPr>
        <a:xfrm>
          <a:off x="856748" y="3812758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3812758"/>
        <a:ext cx="536585" cy="268292"/>
      </dsp:txXfrm>
    </dsp:sp>
    <dsp:sp modelId="{8B7D6D5A-49A9-4A18-9F1B-DF622E5EC336}">
      <dsp:nvSpPr>
        <dsp:cNvPr id="0" name=""/>
        <dsp:cNvSpPr/>
      </dsp:nvSpPr>
      <dsp:spPr>
        <a:xfrm>
          <a:off x="856748" y="4193734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4193734"/>
        <a:ext cx="536585" cy="268292"/>
      </dsp:txXfrm>
    </dsp:sp>
    <dsp:sp modelId="{CB4B45D3-94A3-4B45-A606-7F6C76818A84}">
      <dsp:nvSpPr>
        <dsp:cNvPr id="0" name=""/>
        <dsp:cNvSpPr/>
      </dsp:nvSpPr>
      <dsp:spPr>
        <a:xfrm>
          <a:off x="856748" y="4574710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4574710"/>
        <a:ext cx="536585" cy="268292"/>
      </dsp:txXfrm>
    </dsp:sp>
    <dsp:sp modelId="{6468B99E-25B2-46DA-A012-9959F54C98A8}">
      <dsp:nvSpPr>
        <dsp:cNvPr id="0" name=""/>
        <dsp:cNvSpPr/>
      </dsp:nvSpPr>
      <dsp:spPr>
        <a:xfrm>
          <a:off x="856748" y="4955686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engine</a:t>
          </a:r>
          <a:endParaRPr lang="de-DE" sz="800" kern="1200" dirty="0"/>
        </a:p>
      </dsp:txBody>
      <dsp:txXfrm>
        <a:off x="856748" y="4955686"/>
        <a:ext cx="536585" cy="268292"/>
      </dsp:txXfrm>
    </dsp:sp>
    <dsp:sp modelId="{664AFF09-B832-4E99-BCE9-4C0D27CE1A6A}">
      <dsp:nvSpPr>
        <dsp:cNvPr id="0" name=""/>
        <dsp:cNvSpPr/>
      </dsp:nvSpPr>
      <dsp:spPr>
        <a:xfrm>
          <a:off x="856748" y="5336662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…</a:t>
          </a:r>
        </a:p>
      </dsp:txBody>
      <dsp:txXfrm>
        <a:off x="856748" y="5336662"/>
        <a:ext cx="536585" cy="268292"/>
      </dsp:txXfrm>
    </dsp:sp>
    <dsp:sp modelId="{128C1027-4EBA-4D32-A321-6E159FF77B12}">
      <dsp:nvSpPr>
        <dsp:cNvPr id="0" name=""/>
        <dsp:cNvSpPr/>
      </dsp:nvSpPr>
      <dsp:spPr>
        <a:xfrm>
          <a:off x="1371871" y="383975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wing</a:t>
          </a:r>
          <a:endParaRPr lang="de-DE" sz="800" kern="1200" dirty="0"/>
        </a:p>
      </dsp:txBody>
      <dsp:txXfrm>
        <a:off x="1371871" y="383975"/>
        <a:ext cx="536585" cy="268292"/>
      </dsp:txXfrm>
    </dsp:sp>
    <dsp:sp modelId="{7B4A58D8-5B96-4E2A-B4E5-1BD6241C5F1B}">
      <dsp:nvSpPr>
        <dsp:cNvPr id="0" name=""/>
        <dsp:cNvSpPr/>
      </dsp:nvSpPr>
      <dsp:spPr>
        <a:xfrm>
          <a:off x="2021140" y="383975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wing</a:t>
          </a:r>
          <a:endParaRPr lang="de-DE" sz="800" kern="1200" dirty="0"/>
        </a:p>
      </dsp:txBody>
      <dsp:txXfrm>
        <a:off x="2021140" y="383975"/>
        <a:ext cx="536585" cy="268292"/>
      </dsp:txXfrm>
    </dsp:sp>
    <dsp:sp modelId="{58907D85-D8B2-4C34-988B-6F1B63E856B1}">
      <dsp:nvSpPr>
        <dsp:cNvPr id="0" name=""/>
        <dsp:cNvSpPr/>
      </dsp:nvSpPr>
      <dsp:spPr>
        <a:xfrm>
          <a:off x="2670408" y="383975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landingGear</a:t>
          </a:r>
          <a:endParaRPr lang="de-DE" sz="800" kern="1200" dirty="0"/>
        </a:p>
      </dsp:txBody>
      <dsp:txXfrm>
        <a:off x="2670408" y="383975"/>
        <a:ext cx="536585" cy="268292"/>
      </dsp:txXfrm>
    </dsp:sp>
    <dsp:sp modelId="{2528FACA-AD51-49C6-B965-6EA814D88CE9}">
      <dsp:nvSpPr>
        <dsp:cNvPr id="0" name=""/>
        <dsp:cNvSpPr/>
      </dsp:nvSpPr>
      <dsp:spPr>
        <a:xfrm>
          <a:off x="3319677" y="383975"/>
          <a:ext cx="536585" cy="268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landingGear</a:t>
          </a:r>
          <a:endParaRPr lang="de-DE" sz="800" kern="1200" dirty="0"/>
        </a:p>
      </dsp:txBody>
      <dsp:txXfrm>
        <a:off x="3319677" y="383975"/>
        <a:ext cx="536585" cy="268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836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AD8F6-FF7C-447F-A91D-4FA7CFC9C0C5}" type="datetimeFigureOut">
              <a:rPr lang="en-GB" smtClean="0"/>
              <a:t>11/03/2021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009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836" y="9428009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7EE11-88F6-4E42-B196-8CF9EA9FE22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391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11.03.2021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psf\Host\Users\cd\Desktop\Startbild_16zu9-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78399" y="1573200"/>
            <a:ext cx="10864800" cy="741600"/>
          </a:xfrm>
        </p:spPr>
        <p:txBody>
          <a:bodyPr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/>
              <a:t>Click here to insert lecture title</a:t>
            </a:r>
            <a:endParaRPr lang="de-DE" noProof="0" dirty="0"/>
          </a:p>
        </p:txBody>
      </p:sp>
      <p:sp>
        <p:nvSpPr>
          <p:cNvPr id="16" name="Rectangle 3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78399" y="2430000"/>
            <a:ext cx="10864800" cy="1152000"/>
          </a:xfrm>
        </p:spPr>
        <p:txBody>
          <a:bodyPr/>
          <a:lstStyle>
            <a:lvl1pPr marL="0" indent="0">
              <a:buFontTx/>
              <a:buNone/>
              <a:defRPr sz="2400" baseline="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/>
              <a:t>Click here to insert lecture subtitle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  <p:pic>
        <p:nvPicPr>
          <p:cNvPr id="8" name="Picture 4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0" y="5598000"/>
            <a:ext cx="1080000" cy="95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94427-84FA-42C6-9EAA-88D609820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F0CD4-0E81-435B-84B1-12A90ABCE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683853-6C2F-48B7-BE55-5E1374D8C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9A7842-6D95-4C55-872A-C44BD26C5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&gt; CPACS Introduction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6F479E-BEC6-46D0-BF6C-97C0DFBD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94DA-0AA0-43AA-9C1D-8AFA4D84C7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602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112212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1502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GB" noProof="0" dirty="0"/>
              <a:t>Click onto symbol to insert picture</a:t>
            </a:r>
          </a:p>
          <a:p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006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3620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  <p:sp>
        <p:nvSpPr>
          <p:cNvPr id="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79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"/>
          <p:cNvSpPr>
            <a:spLocks noGrp="1"/>
          </p:cNvSpPr>
          <p:nvPr>
            <p:ph type="body" idx="11" hasCustomPrompt="1"/>
          </p:nvPr>
        </p:nvSpPr>
        <p:spPr>
          <a:xfrm>
            <a:off x="4859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243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1999"/>
            <a:ext cx="54828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2142000"/>
            <a:ext cx="54828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38477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1938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1768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22844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0" descr="Folie-03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87"/>
          <a:stretch>
            <a:fillRect/>
          </a:stretch>
        </p:blipFill>
        <p:spPr bwMode="auto">
          <a:xfrm>
            <a:off x="1588" y="6143625"/>
            <a:ext cx="121856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999" y="648000"/>
            <a:ext cx="11221200" cy="7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here to insert chart title</a:t>
            </a:r>
            <a:endParaRPr lang="de-DE" noProof="0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112212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Rectangle 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9999" y="126000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1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6000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GB" noProof="0" dirty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1" r:id="rId4"/>
    <p:sldLayoutId id="2147483662" r:id="rId5"/>
    <p:sldLayoutId id="2147483658" r:id="rId6"/>
    <p:sldLayoutId id="2147483655" r:id="rId7"/>
    <p:sldLayoutId id="2147483656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7.png"/><Relationship Id="rId7" Type="http://schemas.openxmlformats.org/officeDocument/2006/relationships/image" Target="../media/image4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www.cpacs.de/documentation/CPACS_3_1_0_Docs/html/89b6a288-0944-bd56-a1ef-8d3c8e48ad95.htm" TargetMode="External"/><Relationship Id="rId7" Type="http://schemas.openxmlformats.org/officeDocument/2006/relationships/image" Target="../media/image54.png"/><Relationship Id="rId12" Type="http://schemas.microsoft.com/office/2007/relationships/hdphoto" Target="../media/hdphoto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pacs.de/http:/www.cpacs.de/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openxmlformats.org/officeDocument/2006/relationships/hyperlink" Target="https://github.com/DLR-SL/CPACS" TargetMode="External"/><Relationship Id="rId4" Type="http://schemas.openxmlformats.org/officeDocument/2006/relationships/image" Target="../media/image52.png"/><Relationship Id="rId9" Type="http://schemas.openxmlformats.org/officeDocument/2006/relationships/hyperlink" Target="https://cpacs.de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hyperlink" Target="https://github.com/DLR-SL/CPACS_Seminar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f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jf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75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73.png"/><Relationship Id="rId4" Type="http://schemas.openxmlformats.org/officeDocument/2006/relationships/image" Target="../media/image76.png"/><Relationship Id="rId9" Type="http://schemas.microsoft.com/office/2007/relationships/diagramDrawing" Target="../diagrams/drawing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f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jfif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5.png"/><Relationship Id="rId21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4.jpeg"/><Relationship Id="rId16" Type="http://schemas.openxmlformats.org/officeDocument/2006/relationships/image" Target="../media/image16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5" Type="http://schemas.openxmlformats.org/officeDocument/2006/relationships/image" Target="../media/image15.png"/><Relationship Id="rId23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4.png"/><Relationship Id="rId21" Type="http://schemas.openxmlformats.org/officeDocument/2006/relationships/image" Target="../media/image19.png"/><Relationship Id="rId7" Type="http://schemas.microsoft.com/office/2007/relationships/hdphoto" Target="../media/hdphoto1.wdp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23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24" Type="http://schemas.openxmlformats.org/officeDocument/2006/relationships/image" Target="../media/image2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10" Type="http://schemas.microsoft.com/office/2007/relationships/hdphoto" Target="../media/hdphoto2.wdp"/><Relationship Id="rId19" Type="http://schemas.openxmlformats.org/officeDocument/2006/relationships/image" Target="../media/image17.png"/><Relationship Id="rId4" Type="http://schemas.openxmlformats.org/officeDocument/2006/relationships/image" Target="../media/image4.jpe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4.png"/><Relationship Id="rId21" Type="http://schemas.openxmlformats.org/officeDocument/2006/relationships/image" Target="../media/image20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10.png"/><Relationship Id="rId2" Type="http://schemas.openxmlformats.org/officeDocument/2006/relationships/image" Target="../media/image23.png"/><Relationship Id="rId16" Type="http://schemas.openxmlformats.org/officeDocument/2006/relationships/image" Target="../media/image16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24" Type="http://schemas.openxmlformats.org/officeDocument/2006/relationships/image" Target="../media/image4.jpe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microsoft.com/office/2007/relationships/hdphoto" Target="../media/hdphoto2.wdp"/><Relationship Id="rId14" Type="http://schemas.openxmlformats.org/officeDocument/2006/relationships/image" Target="../media/image14.png"/><Relationship Id="rId2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6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7.png"/><Relationship Id="rId7" Type="http://schemas.openxmlformats.org/officeDocument/2006/relationships/image" Target="../media/image4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CPACS Introduction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309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CPACS: Common </a:t>
            </a:r>
            <a:r>
              <a:rPr lang="de-DE" dirty="0" err="1"/>
              <a:t>Parametric</a:t>
            </a:r>
            <a:r>
              <a:rPr lang="de-DE" dirty="0"/>
              <a:t> </a:t>
            </a:r>
            <a:r>
              <a:rPr lang="de-DE" dirty="0" err="1"/>
              <a:t>Aircraft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10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2031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2031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1890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5568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3250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9332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1552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60507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4370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49367" y="1488086"/>
            <a:ext cx="7729128" cy="42459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00"/>
              </a:spcBef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 rot="3302048">
            <a:off x="2157921" y="1470173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5024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8372208" y="1944508"/>
            <a:ext cx="2320879" cy="3132862"/>
          </a:xfrm>
          <a:prstGeom prst="roundRect">
            <a:avLst>
              <a:gd name="adj" fmla="val 4283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existing analysis module</a:t>
            </a:r>
          </a:p>
        </p:txBody>
      </p:sp>
      <p:sp>
        <p:nvSpPr>
          <p:cNvPr id="67" name="Rectangle 66"/>
          <p:cNvSpPr/>
          <p:nvPr/>
        </p:nvSpPr>
        <p:spPr>
          <a:xfrm>
            <a:off x="9219050" y="2471790"/>
            <a:ext cx="627195" cy="431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219050" y="2320867"/>
            <a:ext cx="627195" cy="1509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1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input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9219050" y="4533356"/>
            <a:ext cx="627195" cy="431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219050" y="4382433"/>
            <a:ext cx="627195" cy="1509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output</a:t>
            </a:r>
            <a:endParaRPr lang="en-US" sz="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8595403" y="3136311"/>
            <a:ext cx="1874490" cy="940792"/>
            <a:chOff x="6312662" y="3312099"/>
            <a:chExt cx="2151856" cy="1080000"/>
          </a:xfrm>
          <a:solidFill>
            <a:schemeClr val="bg1"/>
          </a:solidFill>
        </p:grpSpPr>
        <p:sp>
          <p:nvSpPr>
            <p:cNvPr id="107" name="Rounded Rectangle 106"/>
            <p:cNvSpPr/>
            <p:nvPr/>
          </p:nvSpPr>
          <p:spPr>
            <a:xfrm>
              <a:off x="6312662" y="3312099"/>
              <a:ext cx="2151856" cy="1080000"/>
            </a:xfrm>
            <a:prstGeom prst="roundRect">
              <a:avLst>
                <a:gd name="adj" fmla="val 7939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8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595" y="3411162"/>
              <a:ext cx="254573" cy="32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8918" y="3717099"/>
              <a:ext cx="202878" cy="270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6" descr="https://pbs.twimg.com/profile_images/2323205264/h5g3etjnacmazg8oq17z_400x400.jpe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9936" y="3420075"/>
              <a:ext cx="270000" cy="270000"/>
            </a:xfrm>
            <a:prstGeom prst="rect">
              <a:avLst/>
            </a:prstGeom>
            <a:grpFill/>
            <a:extLst/>
          </p:spPr>
        </p:pic>
        <p:pic>
          <p:nvPicPr>
            <p:cNvPr id="111" name="Picture 7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2991" y="3740946"/>
              <a:ext cx="256945" cy="270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2" descr="http://www.brandsoftheworld.com/sites/default/files/styles/logo-thumbnail/public/042011/microsoft_excel_2010.png?itok=GQG8gRBw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984" y="4087315"/>
              <a:ext cx="270000" cy="270000"/>
            </a:xfrm>
            <a:prstGeom prst="rect">
              <a:avLst/>
            </a:prstGeom>
            <a:grpFill/>
            <a:extLst/>
          </p:spPr>
        </p:pic>
      </p:grpSp>
      <p:grpSp>
        <p:nvGrpSpPr>
          <p:cNvPr id="10" name="Group 9"/>
          <p:cNvGrpSpPr/>
          <p:nvPr/>
        </p:nvGrpSpPr>
        <p:grpSpPr>
          <a:xfrm>
            <a:off x="3721323" y="1944508"/>
            <a:ext cx="5497727" cy="940792"/>
            <a:chOff x="3721323" y="1944508"/>
            <a:chExt cx="5497727" cy="940792"/>
          </a:xfrm>
        </p:grpSpPr>
        <p:grpSp>
          <p:nvGrpSpPr>
            <p:cNvPr id="34" name="Group 33"/>
            <p:cNvGrpSpPr/>
            <p:nvPr/>
          </p:nvGrpSpPr>
          <p:grpSpPr>
            <a:xfrm>
              <a:off x="3721323" y="1944508"/>
              <a:ext cx="1097591" cy="940792"/>
              <a:chOff x="817105" y="1772816"/>
              <a:chExt cx="1260000" cy="1080000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817105" y="1772816"/>
                <a:ext cx="1260000" cy="1080000"/>
              </a:xfrm>
              <a:prstGeom prst="roundRect">
                <a:avLst>
                  <a:gd name="adj" fmla="val 7066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input</a:t>
                </a: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1087105" y="2132856"/>
                <a:ext cx="720000" cy="576000"/>
                <a:chOff x="1124000" y="2141072"/>
                <a:chExt cx="720000" cy="576000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1124000" y="2285072"/>
                  <a:ext cx="720000" cy="43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40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1303980" y="2316969"/>
                  <a:ext cx="360040" cy="37891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  <p:sp>
              <p:nvSpPr>
                <p:cNvPr id="41" name="Rectangle 40"/>
                <p:cNvSpPr/>
                <p:nvPr/>
              </p:nvSpPr>
              <p:spPr>
                <a:xfrm>
                  <a:off x="1124000" y="2141072"/>
                  <a:ext cx="720000" cy="144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input</a:t>
                  </a:r>
                </a:p>
              </p:txBody>
            </p:sp>
          </p:grpSp>
        </p:grpSp>
        <p:grpSp>
          <p:nvGrpSpPr>
            <p:cNvPr id="48" name="Group 47"/>
            <p:cNvGrpSpPr/>
            <p:nvPr/>
          </p:nvGrpSpPr>
          <p:grpSpPr>
            <a:xfrm>
              <a:off x="5178591" y="1944508"/>
              <a:ext cx="1097591" cy="940792"/>
              <a:chOff x="2276059" y="1772816"/>
              <a:chExt cx="1260000" cy="1080000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276059" y="1772816"/>
                <a:ext cx="1260000" cy="1080000"/>
              </a:xfrm>
              <a:prstGeom prst="roundRect">
                <a:avLst>
                  <a:gd name="adj" fmla="val 793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select</a:t>
                </a: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2546059" y="2132856"/>
                <a:ext cx="720000" cy="576000"/>
                <a:chOff x="2604945" y="1969953"/>
                <a:chExt cx="720000" cy="576000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2604945" y="2113953"/>
                  <a:ext cx="720000" cy="43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52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2800321" y="2175220"/>
                  <a:ext cx="329248" cy="34650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  <p:sp>
              <p:nvSpPr>
                <p:cNvPr id="53" name="Rectangle 52"/>
                <p:cNvSpPr/>
                <p:nvPr/>
              </p:nvSpPr>
              <p:spPr>
                <a:xfrm>
                  <a:off x="2604945" y="1969953"/>
                  <a:ext cx="720000" cy="144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selection</a:t>
                  </a:r>
                </a:p>
              </p:txBody>
            </p:sp>
          </p:grpSp>
        </p:grpSp>
        <p:pic>
          <p:nvPicPr>
            <p:cNvPr id="11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96"/>
            <a:stretch/>
          </p:blipFill>
          <p:spPr bwMode="auto">
            <a:xfrm>
              <a:off x="6864057" y="2459201"/>
              <a:ext cx="286809" cy="301845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116" name="Rectangle 115"/>
            <p:cNvSpPr/>
            <p:nvPr/>
          </p:nvSpPr>
          <p:spPr>
            <a:xfrm>
              <a:off x="7132702" y="2439320"/>
              <a:ext cx="410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  <a:sym typeface="Wingdings" panose="05000000000000000000" pitchFamily="2" charset="2"/>
                </a:rPr>
                <a:t></a:t>
              </a:r>
              <a:endParaRPr lang="en-US" dirty="0"/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7463809" y="2421682"/>
              <a:ext cx="247944" cy="330698"/>
              <a:chOff x="6664250" y="2533922"/>
              <a:chExt cx="284632" cy="379631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6723971" y="2533922"/>
                <a:ext cx="224911" cy="337366"/>
                <a:chOff x="459117" y="3649047"/>
                <a:chExt cx="360000" cy="540000"/>
              </a:xfrm>
            </p:grpSpPr>
            <p:sp>
              <p:nvSpPr>
                <p:cNvPr id="132" name="Rounded Rectangle 131"/>
                <p:cNvSpPr/>
                <p:nvPr/>
              </p:nvSpPr>
              <p:spPr>
                <a:xfrm>
                  <a:off x="459117" y="3649047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9" name="Group 118"/>
              <p:cNvGrpSpPr/>
              <p:nvPr/>
            </p:nvGrpSpPr>
            <p:grpSpPr>
              <a:xfrm>
                <a:off x="6694111" y="2555058"/>
                <a:ext cx="224911" cy="337367"/>
                <a:chOff x="459117" y="3649049"/>
                <a:chExt cx="360000" cy="540001"/>
              </a:xfrm>
            </p:grpSpPr>
            <p:sp>
              <p:nvSpPr>
                <p:cNvPr id="130" name="Rounded Rectangle 129"/>
                <p:cNvSpPr/>
                <p:nvPr/>
              </p:nvSpPr>
              <p:spPr>
                <a:xfrm>
                  <a:off x="459117" y="3649049"/>
                  <a:ext cx="360000" cy="540001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477119" y="3667052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6664250" y="2576189"/>
                <a:ext cx="224911" cy="337364"/>
                <a:chOff x="306717" y="3496650"/>
                <a:chExt cx="360000" cy="539997"/>
              </a:xfrm>
            </p:grpSpPr>
            <p:sp>
              <p:nvSpPr>
                <p:cNvPr id="121" name="Rounded Rectangle 120"/>
                <p:cNvSpPr/>
                <p:nvPr/>
              </p:nvSpPr>
              <p:spPr>
                <a:xfrm>
                  <a:off x="306717" y="3496650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3" name="Rounded Rectangle 122"/>
                <p:cNvSpPr/>
                <p:nvPr/>
              </p:nvSpPr>
              <p:spPr>
                <a:xfrm>
                  <a:off x="378717" y="3573017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4" name="Rounded Rectangle 123"/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5" name="Rounded Rectangle 124"/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6" name="Rounded Rectangle 125"/>
                <p:cNvSpPr/>
                <p:nvPr/>
              </p:nvSpPr>
              <p:spPr>
                <a:xfrm>
                  <a:off x="378717" y="3772086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7" name="Rounded Rectangle 126"/>
                <p:cNvSpPr/>
                <p:nvPr/>
              </p:nvSpPr>
              <p:spPr>
                <a:xfrm>
                  <a:off x="378717" y="383844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8" name="Rounded Rectangle 127"/>
                <p:cNvSpPr/>
                <p:nvPr/>
              </p:nvSpPr>
              <p:spPr>
                <a:xfrm>
                  <a:off x="378717" y="390480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9" name="Rounded Rectangle 128"/>
                <p:cNvSpPr/>
                <p:nvPr/>
              </p:nvSpPr>
              <p:spPr>
                <a:xfrm>
                  <a:off x="378717" y="3971152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55" name="Straight Arrow Connector 154"/>
            <p:cNvCxnSpPr>
              <a:stCxn id="36" idx="3"/>
              <a:endCxn id="49" idx="1"/>
            </p:cNvCxnSpPr>
            <p:nvPr/>
          </p:nvCxnSpPr>
          <p:spPr>
            <a:xfrm>
              <a:off x="4818914" y="2414905"/>
              <a:ext cx="35967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14" idx="3"/>
            </p:cNvCxnSpPr>
            <p:nvPr/>
          </p:nvCxnSpPr>
          <p:spPr>
            <a:xfrm>
              <a:off x="7905517" y="2414905"/>
              <a:ext cx="13135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ounded Rectangle 113"/>
            <p:cNvSpPr/>
            <p:nvPr/>
          </p:nvSpPr>
          <p:spPr>
            <a:xfrm>
              <a:off x="6651128" y="1944508"/>
              <a:ext cx="1254390" cy="940792"/>
            </a:xfrm>
            <a:prstGeom prst="roundRect">
              <a:avLst>
                <a:gd name="adj" fmla="val 6193"/>
              </a:avLst>
            </a:prstGeom>
            <a:solidFill>
              <a:srgbClr val="F2F2F2">
                <a:alpha val="80000"/>
              </a:srgb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map</a:t>
              </a:r>
            </a:p>
          </p:txBody>
        </p:sp>
        <p:cxnSp>
          <p:nvCxnSpPr>
            <p:cNvPr id="156" name="Straight Arrow Connector 155"/>
            <p:cNvCxnSpPr>
              <a:cxnSpLocks/>
              <a:stCxn id="49" idx="3"/>
            </p:cNvCxnSpPr>
            <p:nvPr/>
          </p:nvCxnSpPr>
          <p:spPr>
            <a:xfrm>
              <a:off x="6276182" y="2414904"/>
              <a:ext cx="169361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/>
          <p:cNvCxnSpPr/>
          <p:nvPr/>
        </p:nvCxnSpPr>
        <p:spPr>
          <a:xfrm flipV="1">
            <a:off x="7278322" y="4097876"/>
            <a:ext cx="1" cy="16751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>
            <a:off x="8684356" y="3389724"/>
            <a:ext cx="841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itchFamily="34" charset="0"/>
                <a:cs typeface="Arial" pitchFamily="34" charset="0"/>
              </a:rPr>
              <a:t>execute analysis</a:t>
            </a:r>
          </a:p>
        </p:txBody>
      </p:sp>
      <p:cxnSp>
        <p:nvCxnSpPr>
          <p:cNvPr id="165" name="Straight Arrow Connector 164"/>
          <p:cNvCxnSpPr>
            <a:cxnSpLocks/>
            <a:stCxn id="67" idx="2"/>
            <a:endCxn id="107" idx="0"/>
          </p:cNvCxnSpPr>
          <p:nvPr/>
        </p:nvCxnSpPr>
        <p:spPr>
          <a:xfrm>
            <a:off x="9532648" y="2903731"/>
            <a:ext cx="0" cy="2325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9532648" y="4077103"/>
            <a:ext cx="0" cy="3053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5193271" y="2885301"/>
            <a:ext cx="2709531" cy="1212574"/>
            <a:chOff x="5193271" y="2885301"/>
            <a:chExt cx="2709531" cy="1212574"/>
          </a:xfrm>
        </p:grpSpPr>
        <p:sp>
          <p:nvSpPr>
            <p:cNvPr id="62" name="Rectangle 61">
              <a:hlinkClick r:id="" action="ppaction://noaction"/>
            </p:cNvPr>
            <p:cNvSpPr/>
            <p:nvPr/>
          </p:nvSpPr>
          <p:spPr>
            <a:xfrm>
              <a:off x="5193271" y="3157084"/>
              <a:ext cx="2709531" cy="9407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>
              <a:noAutofit/>
            </a:bodyPr>
            <a:lstStyle/>
            <a:p>
              <a:pPr algn="ctr"/>
              <a:r>
                <a:rPr lang="en-US" sz="4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supporting libraries (optional)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110358" y="3556191"/>
              <a:ext cx="721274" cy="28223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file handling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90479" y="3556191"/>
              <a:ext cx="721274" cy="28223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geometry handling</a:t>
              </a:r>
            </a:p>
          </p:txBody>
        </p:sp>
        <p:cxnSp>
          <p:nvCxnSpPr>
            <p:cNvPr id="162" name="Straight Arrow Connector 161"/>
            <p:cNvCxnSpPr/>
            <p:nvPr/>
          </p:nvCxnSpPr>
          <p:spPr>
            <a:xfrm flipH="1">
              <a:off x="7276844" y="2885301"/>
              <a:ext cx="1479" cy="271783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2" descr="Logo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128" y="3435373"/>
              <a:ext cx="523875" cy="523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7" name="Straight Arrow Connector 166"/>
            <p:cNvCxnSpPr/>
            <p:nvPr/>
          </p:nvCxnSpPr>
          <p:spPr>
            <a:xfrm flipH="1">
              <a:off x="5749357" y="2889282"/>
              <a:ext cx="1479" cy="27178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8" name="Straight Arrow Connector 167"/>
          <p:cNvCxnSpPr/>
          <p:nvPr/>
        </p:nvCxnSpPr>
        <p:spPr>
          <a:xfrm flipV="1">
            <a:off x="5741973" y="4096625"/>
            <a:ext cx="1" cy="16751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721323" y="3956071"/>
            <a:ext cx="5811324" cy="1563845"/>
            <a:chOff x="3721323" y="3956071"/>
            <a:chExt cx="5811324" cy="1563845"/>
          </a:xfrm>
        </p:grpSpPr>
        <p:grpSp>
          <p:nvGrpSpPr>
            <p:cNvPr id="42" name="Group 41"/>
            <p:cNvGrpSpPr/>
            <p:nvPr/>
          </p:nvGrpSpPr>
          <p:grpSpPr>
            <a:xfrm>
              <a:off x="5193271" y="4268743"/>
              <a:ext cx="1097591" cy="934079"/>
              <a:chOff x="2276059" y="4368957"/>
              <a:chExt cx="1260000" cy="1072294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2276059" y="4368957"/>
                <a:ext cx="1260000" cy="1072294"/>
              </a:xfrm>
              <a:prstGeom prst="roundRect">
                <a:avLst>
                  <a:gd name="adj" fmla="val 875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provide output</a:t>
                </a: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2546059" y="4426687"/>
                <a:ext cx="720000" cy="669110"/>
                <a:chOff x="1484040" y="4766161"/>
                <a:chExt cx="720000" cy="66911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484040" y="4939416"/>
                  <a:ext cx="720000" cy="4958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1484040" y="4766161"/>
                  <a:ext cx="720000" cy="1732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output</a:t>
                  </a:r>
                </a:p>
              </p:txBody>
            </p:sp>
            <p:pic>
              <p:nvPicPr>
                <p:cNvPr id="47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1679416" y="5014089"/>
                  <a:ext cx="329248" cy="34650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</p:grpSp>
        </p:grpSp>
        <p:grpSp>
          <p:nvGrpSpPr>
            <p:cNvPr id="54" name="Group 53"/>
            <p:cNvGrpSpPr/>
            <p:nvPr/>
          </p:nvGrpSpPr>
          <p:grpSpPr>
            <a:xfrm>
              <a:off x="3721323" y="3956071"/>
              <a:ext cx="1097591" cy="1563845"/>
              <a:chOff x="817105" y="4370058"/>
              <a:chExt cx="1260000" cy="1795245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817105" y="4370058"/>
                <a:ext cx="1260000" cy="1795245"/>
              </a:xfrm>
              <a:prstGeom prst="roundRect">
                <a:avLst>
                  <a:gd name="adj" fmla="val 694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output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087105" y="5441251"/>
                <a:ext cx="720000" cy="4958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087105" y="5267996"/>
                <a:ext cx="720000" cy="1732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output</a:t>
                </a: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1087105" y="4502069"/>
                <a:ext cx="720000" cy="669110"/>
                <a:chOff x="363116" y="4761266"/>
                <a:chExt cx="720000" cy="669110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363116" y="4934521"/>
                  <a:ext cx="720000" cy="4958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363116" y="4761266"/>
                  <a:ext cx="720000" cy="1732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updated</a:t>
                  </a:r>
                </a:p>
              </p:txBody>
            </p:sp>
            <p:pic>
              <p:nvPicPr>
                <p:cNvPr id="61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558492" y="5009193"/>
                  <a:ext cx="329248" cy="34650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</p:grpSp>
        </p:grpSp>
        <p:pic>
          <p:nvPicPr>
            <p:cNvPr id="13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96"/>
            <a:stretch/>
          </p:blipFill>
          <p:spPr bwMode="auto">
            <a:xfrm>
              <a:off x="6829322" y="4547432"/>
              <a:ext cx="286809" cy="301845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137" name="Rectangle 136"/>
            <p:cNvSpPr/>
            <p:nvPr/>
          </p:nvSpPr>
          <p:spPr>
            <a:xfrm>
              <a:off x="7097967" y="4527551"/>
              <a:ext cx="410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  <a:sym typeface="Wingdings"/>
                </a:rPr>
                <a:t></a:t>
              </a:r>
              <a:endParaRPr lang="en-US" dirty="0"/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429074" y="4509914"/>
              <a:ext cx="247944" cy="330697"/>
              <a:chOff x="6664250" y="2533923"/>
              <a:chExt cx="284632" cy="379630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6723971" y="2533923"/>
                <a:ext cx="224911" cy="337366"/>
                <a:chOff x="459117" y="3649049"/>
                <a:chExt cx="360000" cy="540000"/>
              </a:xfrm>
            </p:grpSpPr>
            <p:sp>
              <p:nvSpPr>
                <p:cNvPr id="153" name="Rounded Rectangle 152"/>
                <p:cNvSpPr/>
                <p:nvPr/>
              </p:nvSpPr>
              <p:spPr>
                <a:xfrm>
                  <a:off x="459117" y="3649049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6694111" y="2555055"/>
                <a:ext cx="224911" cy="337366"/>
                <a:chOff x="459117" y="3649049"/>
                <a:chExt cx="360000" cy="540000"/>
              </a:xfrm>
            </p:grpSpPr>
            <p:sp>
              <p:nvSpPr>
                <p:cNvPr id="151" name="Rounded Rectangle 150"/>
                <p:cNvSpPr/>
                <p:nvPr/>
              </p:nvSpPr>
              <p:spPr>
                <a:xfrm>
                  <a:off x="459117" y="3649049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6664250" y="2576189"/>
                <a:ext cx="224911" cy="337364"/>
                <a:chOff x="306717" y="3496650"/>
                <a:chExt cx="360000" cy="539997"/>
              </a:xfrm>
            </p:grpSpPr>
            <p:sp>
              <p:nvSpPr>
                <p:cNvPr id="142" name="Rounded Rectangle 141"/>
                <p:cNvSpPr/>
                <p:nvPr/>
              </p:nvSpPr>
              <p:spPr>
                <a:xfrm>
                  <a:off x="306717" y="3496650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4" name="Rounded Rectangle 143"/>
                <p:cNvSpPr/>
                <p:nvPr/>
              </p:nvSpPr>
              <p:spPr>
                <a:xfrm>
                  <a:off x="378717" y="357301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5" name="Rounded Rectangle 144"/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6" name="Rounded Rectangle 145"/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7" name="Rounded Rectangle 146"/>
                <p:cNvSpPr/>
                <p:nvPr/>
              </p:nvSpPr>
              <p:spPr>
                <a:xfrm>
                  <a:off x="378717" y="3772086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8" name="Rounded Rectangle 147"/>
                <p:cNvSpPr/>
                <p:nvPr/>
              </p:nvSpPr>
              <p:spPr>
                <a:xfrm>
                  <a:off x="378717" y="383844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9" name="Rounded Rectangle 148"/>
                <p:cNvSpPr/>
                <p:nvPr/>
              </p:nvSpPr>
              <p:spPr>
                <a:xfrm>
                  <a:off x="378717" y="3904801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0" name="Rounded Rectangle 149"/>
                <p:cNvSpPr/>
                <p:nvPr/>
              </p:nvSpPr>
              <p:spPr>
                <a:xfrm>
                  <a:off x="378717" y="3971154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60" name="Straight Arrow Connector 159"/>
            <p:cNvCxnSpPr>
              <a:stCxn id="43" idx="1"/>
              <a:endCxn id="55" idx="3"/>
            </p:cNvCxnSpPr>
            <p:nvPr/>
          </p:nvCxnSpPr>
          <p:spPr>
            <a:xfrm flipH="1">
              <a:off x="4818914" y="4735783"/>
              <a:ext cx="374357" cy="221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Elbow Connector 160"/>
            <p:cNvCxnSpPr>
              <a:stCxn id="87" idx="2"/>
            </p:cNvCxnSpPr>
            <p:nvPr/>
          </p:nvCxnSpPr>
          <p:spPr>
            <a:xfrm rot="5400000">
              <a:off x="6997863" y="2786348"/>
              <a:ext cx="355836" cy="4713733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9" name="Picture 1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763" y="4947073"/>
              <a:ext cx="368710" cy="310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5" name="Rounded Rectangle 134"/>
            <p:cNvSpPr/>
            <p:nvPr/>
          </p:nvSpPr>
          <p:spPr>
            <a:xfrm>
              <a:off x="6651128" y="4265387"/>
              <a:ext cx="1254390" cy="940792"/>
            </a:xfrm>
            <a:prstGeom prst="roundRect">
              <a:avLst>
                <a:gd name="adj" fmla="val 7066"/>
              </a:avLst>
            </a:prstGeom>
            <a:solidFill>
              <a:srgbClr val="F2F2F2">
                <a:alpha val="80000"/>
              </a:srgb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map</a:t>
              </a:r>
            </a:p>
          </p:txBody>
        </p:sp>
        <p:cxnSp>
          <p:nvCxnSpPr>
            <p:cNvPr id="159" name="Straight Arrow Connector 158"/>
            <p:cNvCxnSpPr>
              <a:cxnSpLocks/>
              <a:endCxn id="43" idx="3"/>
            </p:cNvCxnSpPr>
            <p:nvPr/>
          </p:nvCxnSpPr>
          <p:spPr>
            <a:xfrm flipH="1">
              <a:off x="6290862" y="4735783"/>
              <a:ext cx="29281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721322" y="1599398"/>
            <a:ext cx="41841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1" dirty="0">
                <a:latin typeface="Arial" pitchFamily="34" charset="0"/>
                <a:cs typeface="Arial" pitchFamily="34" charset="0"/>
              </a:rPr>
              <a:t>automate</a:t>
            </a:r>
          </a:p>
        </p:txBody>
      </p:sp>
      <p:pic>
        <p:nvPicPr>
          <p:cNvPr id="170" name="Picture 2">
            <a:extLst>
              <a:ext uri="{FF2B5EF4-FFF2-40B4-BE49-F238E27FC236}">
                <a16:creationId xmlns:a16="http://schemas.microsoft.com/office/drawing/2014/main" id="{25D45493-7E81-484E-8BAA-B1D4DB157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96"/>
          <a:stretch/>
        </p:blipFill>
        <p:spPr bwMode="auto">
          <a:xfrm>
            <a:off x="9401503" y="2535190"/>
            <a:ext cx="286809" cy="30184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71" name="Picture 2">
            <a:extLst>
              <a:ext uri="{FF2B5EF4-FFF2-40B4-BE49-F238E27FC236}">
                <a16:creationId xmlns:a16="http://schemas.microsoft.com/office/drawing/2014/main" id="{446341B4-BA82-4C02-96B5-D8F9ADFBE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96"/>
          <a:stretch/>
        </p:blipFill>
        <p:spPr bwMode="auto">
          <a:xfrm>
            <a:off x="9385393" y="4596756"/>
            <a:ext cx="286809" cy="301845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2373944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771" y="2447286"/>
            <a:ext cx="3810000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CPACS </a:t>
            </a:r>
            <a:r>
              <a:rPr lang="de-DE" dirty="0" err="1"/>
              <a:t>eco</a:t>
            </a:r>
            <a:r>
              <a:rPr lang="de-DE" dirty="0"/>
              <a:t>-system</a:t>
            </a:r>
            <a:br>
              <a:rPr lang="de-DE" dirty="0"/>
            </a:br>
            <a:r>
              <a:rPr lang="de-DE" b="0" dirty="0" err="1"/>
              <a:t>documentation</a:t>
            </a:r>
            <a:r>
              <a:rPr lang="de-DE" b="0" dirty="0"/>
              <a:t>, </a:t>
            </a:r>
            <a:r>
              <a:rPr lang="de-DE" b="0" dirty="0" err="1"/>
              <a:t>support</a:t>
            </a:r>
            <a:r>
              <a:rPr lang="de-DE" b="0" dirty="0"/>
              <a:t>, </a:t>
            </a:r>
            <a:r>
              <a:rPr lang="de-DE" b="0" dirty="0" err="1"/>
              <a:t>development</a:t>
            </a:r>
            <a:endParaRPr lang="de-DE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11</a:t>
            </a:fld>
            <a:endParaRPr lang="en-GB" noProof="0" dirty="0"/>
          </a:p>
        </p:txBody>
      </p:sp>
      <p:pic>
        <p:nvPicPr>
          <p:cNvPr id="7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9" y="2839228"/>
            <a:ext cx="4072872" cy="25455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675" y="3975590"/>
            <a:ext cx="2454996" cy="10806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1" name="Picture 3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23" y="2349674"/>
            <a:ext cx="3843844" cy="240240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6269023" y="1705881"/>
            <a:ext cx="5455215" cy="4436675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4" name="Scale txt"/>
          <p:cNvSpPr txBox="1">
            <a:spLocks/>
          </p:cNvSpPr>
          <p:nvPr/>
        </p:nvSpPr>
        <p:spPr>
          <a:xfrm>
            <a:off x="6269023" y="1709057"/>
            <a:ext cx="3251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GitHub</a:t>
            </a:r>
          </a:p>
          <a:p>
            <a:pPr lvl="0">
              <a:defRPr/>
            </a:pPr>
            <a:r>
              <a:rPr lang="en-US" sz="1400" dirty="0">
                <a:ea typeface="ヒラギノ角ゴ Pro W3"/>
                <a:cs typeface="Arial"/>
              </a:rPr>
              <a:t>version management, Q&amp;A forum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107" y="5287941"/>
            <a:ext cx="1075788" cy="1094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feld 45"/>
          <p:cNvSpPr txBox="1"/>
          <p:nvPr/>
        </p:nvSpPr>
        <p:spPr>
          <a:xfrm>
            <a:off x="2534316" y="5656085"/>
            <a:ext cx="2123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kern="0" dirty="0">
                <a:solidFill>
                  <a:srgbClr val="7F7F7F"/>
                </a:solidFill>
                <a:latin typeface="Arial" pitchFamily="34" charset="0"/>
                <a:ea typeface="ヒラギノ角ゴ Pro W3"/>
                <a:cs typeface="Arial"/>
                <a:hlinkClick r:id="rId9"/>
              </a:rPr>
              <a:t>https://cpacs.de</a:t>
            </a:r>
            <a:endParaRPr lang="de-DE" sz="1400" kern="0" dirty="0">
              <a:solidFill>
                <a:srgbClr val="7F7F7F"/>
              </a:solidFill>
              <a:latin typeface="Arial" pitchFamily="34" charset="0"/>
              <a:ea typeface="ヒラギノ角ゴ Pro W3"/>
              <a:cs typeface="Arial"/>
            </a:endParaRPr>
          </a:p>
        </p:txBody>
      </p: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524575" y="1701602"/>
            <a:ext cx="5356988" cy="4441610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8" name="Scale txt"/>
          <p:cNvSpPr txBox="1">
            <a:spLocks/>
          </p:cNvSpPr>
          <p:nvPr/>
        </p:nvSpPr>
        <p:spPr>
          <a:xfrm>
            <a:off x="524575" y="1701602"/>
            <a:ext cx="5356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Homepage</a:t>
            </a:r>
          </a:p>
          <a:p>
            <a:pPr lvl="0">
              <a:defRPr/>
            </a:pPr>
            <a:r>
              <a:rPr lang="en-US" sz="1400" dirty="0">
                <a:ea typeface="ヒラギノ角ゴ Pro W3"/>
                <a:cs typeface="Arial"/>
              </a:rPr>
              <a:t>download, news, newsletter, online help, link to other parts of eco-system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63021" y="5569831"/>
            <a:ext cx="372089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ヒラギノ角ゴ Pro W3"/>
                <a:cs typeface="Arial"/>
                <a:hlinkClick r:id="rId10"/>
              </a:rPr>
              <a:t>https://github.com/DLR-SL/CPACS</a:t>
            </a:r>
            <a:endParaRPr lang="de-DE" sz="1400" kern="0" dirty="0">
              <a:solidFill>
                <a:prstClr val="black">
                  <a:lumMod val="50000"/>
                  <a:lumOff val="50000"/>
                </a:prstClr>
              </a:solidFill>
              <a:latin typeface="Arial" pitchFamily="34" charset="0"/>
              <a:ea typeface="ヒラギノ角ゴ Pro W3"/>
              <a:cs typeface="Arial"/>
            </a:endParaRPr>
          </a:p>
          <a:p>
            <a:pPr>
              <a:defRPr/>
            </a:pPr>
            <a:r>
              <a:rPr lang="de-DE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ヒラギノ角ゴ Pro W3"/>
                <a:cs typeface="Arial"/>
              </a:rPr>
              <a:t>https://github.com/DLR-SL/CPACS_Seminar</a:t>
            </a:r>
          </a:p>
          <a:p>
            <a:pPr>
              <a:defRPr/>
            </a:pPr>
            <a:endParaRPr lang="de-DE" sz="1400" kern="0" dirty="0">
              <a:solidFill>
                <a:prstClr val="black">
                  <a:lumMod val="50000"/>
                  <a:lumOff val="50000"/>
                </a:prstClr>
              </a:solidFill>
              <a:latin typeface="Arial" pitchFamily="34" charset="0"/>
              <a:ea typeface="ヒラギノ角ゴ Pro W3"/>
              <a:cs typeface="Arial"/>
            </a:endParaRPr>
          </a:p>
        </p:txBody>
      </p:sp>
      <p:pic>
        <p:nvPicPr>
          <p:cNvPr id="20" name="Picture 6" descr="Bildergebnis für github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10" r="20231"/>
          <a:stretch/>
        </p:blipFill>
        <p:spPr bwMode="auto">
          <a:xfrm>
            <a:off x="7367619" y="5590034"/>
            <a:ext cx="499724" cy="4398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700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CF0D8-9CE1-4DA6-B240-01CDC013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99" y="2781722"/>
            <a:ext cx="11221200" cy="738000"/>
          </a:xfrm>
        </p:spPr>
        <p:txBody>
          <a:bodyPr/>
          <a:lstStyle/>
          <a:p>
            <a:pPr algn="ctr"/>
            <a:r>
              <a:rPr lang="de-DE" dirty="0" err="1"/>
              <a:t>How</a:t>
            </a:r>
            <a:r>
              <a:rPr lang="de-DE" dirty="0"/>
              <a:t> do I </a:t>
            </a:r>
            <a:r>
              <a:rPr lang="de-DE" dirty="0" err="1"/>
              <a:t>get</a:t>
            </a:r>
            <a:r>
              <a:rPr lang="de-DE" dirty="0"/>
              <a:t> CPACS?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C3CFB8-26D5-4855-93A3-6458F6BC2A8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289D8B-4145-448E-9E9D-EF02BC835F0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326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13</a:t>
            </a:fld>
            <a:endParaRPr lang="en-GB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33E6432-A38D-49C7-81A2-D3489B825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47" y="1279569"/>
            <a:ext cx="6628403" cy="35903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37ECB221-6DD5-4720-9181-EA837B219F88}"/>
              </a:ext>
            </a:extLst>
          </p:cNvPr>
          <p:cNvSpPr/>
          <p:nvPr/>
        </p:nvSpPr>
        <p:spPr>
          <a:xfrm>
            <a:off x="5156447" y="1601716"/>
            <a:ext cx="648072" cy="37796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198111D-A67C-4336-AEF6-E857B39F809E}"/>
              </a:ext>
            </a:extLst>
          </p:cNvPr>
          <p:cNvSpPr/>
          <p:nvPr/>
        </p:nvSpPr>
        <p:spPr>
          <a:xfrm>
            <a:off x="1628055" y="3140308"/>
            <a:ext cx="648072" cy="37796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3451912-5753-4F0E-A484-ABF27730F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441" y="2637706"/>
            <a:ext cx="7612725" cy="41235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36A9A4A-38E4-4E60-AD29-0BCE01E03508}"/>
              </a:ext>
            </a:extLst>
          </p:cNvPr>
          <p:cNvSpPr txBox="1"/>
          <p:nvPr/>
        </p:nvSpPr>
        <p:spPr>
          <a:xfrm>
            <a:off x="2679040" y="837506"/>
            <a:ext cx="1944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www.cpacs.de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5200AAB-E927-462C-80EC-21F01C7A469E}"/>
              </a:ext>
            </a:extLst>
          </p:cNvPr>
          <p:cNvSpPr txBox="1"/>
          <p:nvPr/>
        </p:nvSpPr>
        <p:spPr>
          <a:xfrm>
            <a:off x="7681763" y="2196033"/>
            <a:ext cx="61926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github.com/DLR-SL/CPACS/releases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66EABBF-C845-41B0-891A-436396B275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59" t="41931" r="69560" b="36532"/>
          <a:stretch/>
        </p:blipFill>
        <p:spPr>
          <a:xfrm>
            <a:off x="7681763" y="4958779"/>
            <a:ext cx="1440160" cy="14401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1D72A31D-19A5-4C96-B76E-BE8059B5843C}"/>
              </a:ext>
            </a:extLst>
          </p:cNvPr>
          <p:cNvSpPr/>
          <p:nvPr/>
        </p:nvSpPr>
        <p:spPr>
          <a:xfrm>
            <a:off x="6649281" y="5157986"/>
            <a:ext cx="744450" cy="287768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54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14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XSD </a:t>
            </a:r>
            <a:r>
              <a:rPr lang="de-DE" dirty="0" err="1"/>
              <a:t>and</a:t>
            </a:r>
            <a:r>
              <a:rPr lang="de-DE" dirty="0"/>
              <a:t> XML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11" y="1197546"/>
            <a:ext cx="6696744" cy="49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B9F8F77-F6A1-4E66-A160-3902AF3BE9C4}"/>
              </a:ext>
            </a:extLst>
          </p:cNvPr>
          <p:cNvSpPr/>
          <p:nvPr/>
        </p:nvSpPr>
        <p:spPr>
          <a:xfrm>
            <a:off x="3073251" y="1386000"/>
            <a:ext cx="2232248" cy="175576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605D001-673C-44C6-9E22-284553825907}"/>
              </a:ext>
            </a:extLst>
          </p:cNvPr>
          <p:cNvSpPr/>
          <p:nvPr/>
        </p:nvSpPr>
        <p:spPr>
          <a:xfrm>
            <a:off x="4386351" y="1197546"/>
            <a:ext cx="5383644" cy="13541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C3A9254-3362-4682-8F2E-F5399F5C1470}"/>
              </a:ext>
            </a:extLst>
          </p:cNvPr>
          <p:cNvSpPr/>
          <p:nvPr/>
        </p:nvSpPr>
        <p:spPr>
          <a:xfrm>
            <a:off x="8027125" y="1845937"/>
            <a:ext cx="1448544" cy="13541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DF37A7-DFBE-4941-BFEF-8A370A22A56E}"/>
              </a:ext>
            </a:extLst>
          </p:cNvPr>
          <p:cNvSpPr/>
          <p:nvPr/>
        </p:nvSpPr>
        <p:spPr>
          <a:xfrm>
            <a:off x="2643159" y="4541661"/>
            <a:ext cx="4674226" cy="166992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B3FF076-5214-4F22-A5C1-EB1B4747B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9" t="55244" r="69560" b="40449"/>
          <a:stretch/>
        </p:blipFill>
        <p:spPr>
          <a:xfrm>
            <a:off x="2946191" y="4725948"/>
            <a:ext cx="1440160" cy="28802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7522ABC-38F8-4BDF-8F1A-F115D9D8A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9" t="47127" r="69360" b="48566"/>
          <a:stretch/>
        </p:blipFill>
        <p:spPr>
          <a:xfrm>
            <a:off x="5521523" y="4725948"/>
            <a:ext cx="1440160" cy="28802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3894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15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XSD </a:t>
            </a:r>
            <a:r>
              <a:rPr lang="de-DE" dirty="0" err="1"/>
              <a:t>and</a:t>
            </a:r>
            <a:r>
              <a:rPr lang="de-DE" dirty="0"/>
              <a:t> XML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11" y="1197546"/>
            <a:ext cx="6696744" cy="49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B9F8F77-F6A1-4E66-A160-3902AF3BE9C4}"/>
              </a:ext>
            </a:extLst>
          </p:cNvPr>
          <p:cNvSpPr/>
          <p:nvPr/>
        </p:nvSpPr>
        <p:spPr>
          <a:xfrm>
            <a:off x="3073251" y="1386000"/>
            <a:ext cx="2232248" cy="175576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605D001-673C-44C6-9E22-284553825907}"/>
              </a:ext>
            </a:extLst>
          </p:cNvPr>
          <p:cNvSpPr/>
          <p:nvPr/>
        </p:nvSpPr>
        <p:spPr>
          <a:xfrm>
            <a:off x="4386351" y="1197546"/>
            <a:ext cx="5383644" cy="13541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C3A9254-3362-4682-8F2E-F5399F5C1470}"/>
              </a:ext>
            </a:extLst>
          </p:cNvPr>
          <p:cNvSpPr/>
          <p:nvPr/>
        </p:nvSpPr>
        <p:spPr>
          <a:xfrm>
            <a:off x="8027125" y="1845937"/>
            <a:ext cx="1448544" cy="13541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DF37A7-DFBE-4941-BFEF-8A370A22A56E}"/>
              </a:ext>
            </a:extLst>
          </p:cNvPr>
          <p:cNvSpPr/>
          <p:nvPr/>
        </p:nvSpPr>
        <p:spPr>
          <a:xfrm>
            <a:off x="2643159" y="4541661"/>
            <a:ext cx="4674226" cy="166992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C6BA047-87D2-48AF-90AA-177AC7B4F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8" t="6518" r="66445" b="65261"/>
          <a:stretch/>
        </p:blipFill>
        <p:spPr>
          <a:xfrm>
            <a:off x="6313611" y="198000"/>
            <a:ext cx="5708922" cy="25925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F9B6AA5-A766-47E9-BF28-1090341D70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59" t="55244" r="69560" b="40449"/>
          <a:stretch/>
        </p:blipFill>
        <p:spPr>
          <a:xfrm>
            <a:off x="2946191" y="4725948"/>
            <a:ext cx="1440160" cy="28802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13BF3B-72D4-4F75-A813-3188C104E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9" t="47127" r="69360" b="48566"/>
          <a:stretch/>
        </p:blipFill>
        <p:spPr>
          <a:xfrm>
            <a:off x="5521523" y="4725948"/>
            <a:ext cx="1440160" cy="28802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0275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16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XSD </a:t>
            </a:r>
            <a:r>
              <a:rPr lang="de-DE" dirty="0" err="1"/>
              <a:t>and</a:t>
            </a:r>
            <a:r>
              <a:rPr lang="de-DE" dirty="0"/>
              <a:t> XML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11" y="1197546"/>
            <a:ext cx="6696744" cy="49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B9F8F77-F6A1-4E66-A160-3902AF3BE9C4}"/>
              </a:ext>
            </a:extLst>
          </p:cNvPr>
          <p:cNvSpPr/>
          <p:nvPr/>
        </p:nvSpPr>
        <p:spPr>
          <a:xfrm>
            <a:off x="3073251" y="1386000"/>
            <a:ext cx="2232248" cy="175576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605D001-673C-44C6-9E22-284553825907}"/>
              </a:ext>
            </a:extLst>
          </p:cNvPr>
          <p:cNvSpPr/>
          <p:nvPr/>
        </p:nvSpPr>
        <p:spPr>
          <a:xfrm>
            <a:off x="4386351" y="1197546"/>
            <a:ext cx="5383644" cy="13541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C3A9254-3362-4682-8F2E-F5399F5C1470}"/>
              </a:ext>
            </a:extLst>
          </p:cNvPr>
          <p:cNvSpPr/>
          <p:nvPr/>
        </p:nvSpPr>
        <p:spPr>
          <a:xfrm>
            <a:off x="8027125" y="1845937"/>
            <a:ext cx="1448544" cy="13541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DF37A7-DFBE-4941-BFEF-8A370A22A56E}"/>
              </a:ext>
            </a:extLst>
          </p:cNvPr>
          <p:cNvSpPr/>
          <p:nvPr/>
        </p:nvSpPr>
        <p:spPr>
          <a:xfrm>
            <a:off x="2643159" y="4541661"/>
            <a:ext cx="4674226" cy="166992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70706E9-3B39-416E-9E32-608AA1725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8" t="6518" r="66445" b="65261"/>
          <a:stretch/>
        </p:blipFill>
        <p:spPr>
          <a:xfrm>
            <a:off x="6313611" y="198000"/>
            <a:ext cx="5708922" cy="25925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4F91A89-325F-45D9-AB58-6A2C53FBF0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8" t="8948" r="54972" b="56537"/>
          <a:stretch/>
        </p:blipFill>
        <p:spPr>
          <a:xfrm>
            <a:off x="181803" y="189434"/>
            <a:ext cx="5931278" cy="2664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D923A5F-9921-4477-94BE-437C27D3D1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59" t="55244" r="69560" b="40449"/>
          <a:stretch/>
        </p:blipFill>
        <p:spPr>
          <a:xfrm>
            <a:off x="2946191" y="4725948"/>
            <a:ext cx="1440160" cy="28802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4128DFE-2DEB-4B77-9692-B0BF3CB377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59" t="47127" r="69360" b="48566"/>
          <a:stretch/>
        </p:blipFill>
        <p:spPr>
          <a:xfrm>
            <a:off x="5521523" y="4725948"/>
            <a:ext cx="1440160" cy="28802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4968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17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XSD </a:t>
            </a:r>
            <a:r>
              <a:rPr lang="de-DE" dirty="0" err="1"/>
              <a:t>and</a:t>
            </a:r>
            <a:r>
              <a:rPr lang="de-DE" dirty="0"/>
              <a:t> XML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11" y="1197546"/>
            <a:ext cx="6696744" cy="49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CDF37A7-DFBE-4941-BFEF-8A370A22A56E}"/>
              </a:ext>
            </a:extLst>
          </p:cNvPr>
          <p:cNvSpPr/>
          <p:nvPr/>
        </p:nvSpPr>
        <p:spPr>
          <a:xfrm>
            <a:off x="2643159" y="4541661"/>
            <a:ext cx="4674226" cy="166992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317C3D4-8E21-4E90-B9A4-5A8ABD971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9" t="55244" r="69560" b="40449"/>
          <a:stretch/>
        </p:blipFill>
        <p:spPr>
          <a:xfrm>
            <a:off x="2946191" y="4725948"/>
            <a:ext cx="1440160" cy="28802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ECD80D-1C2A-465A-9EDD-B4D2D37C5E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9" t="47127" r="69360" b="48566"/>
          <a:stretch/>
        </p:blipFill>
        <p:spPr>
          <a:xfrm>
            <a:off x="5521523" y="4725948"/>
            <a:ext cx="1440160" cy="28802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7EEB2C6-154F-442C-BB40-AD894F193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75" t="43047" r="69044" b="52646"/>
          <a:stretch/>
        </p:blipFill>
        <p:spPr>
          <a:xfrm>
            <a:off x="7609755" y="1219773"/>
            <a:ext cx="1440160" cy="28802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9979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18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XSD </a:t>
            </a:r>
            <a:r>
              <a:rPr lang="de-DE" dirty="0" err="1"/>
              <a:t>and</a:t>
            </a:r>
            <a:r>
              <a:rPr lang="de-DE" dirty="0"/>
              <a:t> XML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11" y="1197546"/>
            <a:ext cx="6696744" cy="49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183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CF0D8-9CE1-4DA6-B240-01CDC013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99" y="2781722"/>
            <a:ext cx="11221200" cy="738000"/>
          </a:xfrm>
        </p:spPr>
        <p:txBody>
          <a:bodyPr/>
          <a:lstStyle/>
          <a:p>
            <a:pPr algn="ctr"/>
            <a:r>
              <a:rPr lang="de-DE" dirty="0" err="1"/>
              <a:t>How</a:t>
            </a:r>
            <a:r>
              <a:rPr lang="de-DE" dirty="0"/>
              <a:t> do I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CPACS?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C3CFB8-26D5-4855-93A3-6458F6BC2A8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289D8B-4145-448E-9E9D-EF02BC835F0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7779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CF0D8-9CE1-4DA6-B240-01CDC013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99" y="2781722"/>
            <a:ext cx="11221200" cy="738000"/>
          </a:xfrm>
        </p:spPr>
        <p:txBody>
          <a:bodyPr/>
          <a:lstStyle/>
          <a:p>
            <a:pPr algn="ctr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CPACS?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C3CFB8-26D5-4855-93A3-6458F6BC2A8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289D8B-4145-448E-9E9D-EF02BC835F0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2153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8F5F21E-A388-4B96-B71F-B2944FF99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72"/>
          <a:stretch/>
        </p:blipFill>
        <p:spPr>
          <a:xfrm>
            <a:off x="264939" y="1262256"/>
            <a:ext cx="5184576" cy="2514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20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TiXI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8020E5-2496-4E50-80EE-967D84574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5" t="43459" r="18115" b="14027"/>
          <a:stretch/>
        </p:blipFill>
        <p:spPr>
          <a:xfrm>
            <a:off x="4234408" y="3088334"/>
            <a:ext cx="7776864" cy="28083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746001D-4648-4F08-AA15-AB84934D543B}"/>
              </a:ext>
            </a:extLst>
          </p:cNvPr>
          <p:cNvGrpSpPr/>
          <p:nvPr/>
        </p:nvGrpSpPr>
        <p:grpSpPr>
          <a:xfrm>
            <a:off x="7618784" y="5992328"/>
            <a:ext cx="4474882" cy="369332"/>
            <a:chOff x="7609755" y="5085978"/>
            <a:chExt cx="4474882" cy="369332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C1527898-F1D8-4F4B-8D7A-34A460749360}"/>
                </a:ext>
              </a:extLst>
            </p:cNvPr>
            <p:cNvSpPr/>
            <p:nvPr/>
          </p:nvSpPr>
          <p:spPr>
            <a:xfrm>
              <a:off x="7825779" y="5085978"/>
              <a:ext cx="42588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https://github.com/DLR-SL/CPACS_Seminar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9" name="Grafik 8" descr="Link">
              <a:hlinkClick r:id="rId4"/>
              <a:extLst>
                <a:ext uri="{FF2B5EF4-FFF2-40B4-BE49-F238E27FC236}">
                  <a16:creationId xmlns:a16="http://schemas.microsoft.com/office/drawing/2014/main" id="{8A28D945-DEFD-4AFE-8CF2-33EC69914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09755" y="5126628"/>
              <a:ext cx="288032" cy="288032"/>
            </a:xfrm>
            <a:prstGeom prst="rect">
              <a:avLst/>
            </a:prstGeom>
          </p:spPr>
        </p:pic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E5D4D895-522E-43EB-A66D-F703AA30A519}"/>
              </a:ext>
            </a:extLst>
          </p:cNvPr>
          <p:cNvSpPr/>
          <p:nvPr/>
        </p:nvSpPr>
        <p:spPr>
          <a:xfrm>
            <a:off x="9704814" y="1072502"/>
            <a:ext cx="1289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TiXI</a:t>
            </a:r>
            <a:endParaRPr lang="de-DE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D902AE84-89BE-4450-8EFB-3D297FFA45D7}"/>
              </a:ext>
            </a:extLst>
          </p:cNvPr>
          <p:cNvSpPr txBox="1">
            <a:spLocks/>
          </p:cNvSpPr>
          <p:nvPr/>
        </p:nvSpPr>
        <p:spPr bwMode="auto">
          <a:xfrm>
            <a:off x="9219383" y="2096078"/>
            <a:ext cx="2861695" cy="1055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400" dirty="0" err="1">
                <a:latin typeface="+mj-lt"/>
              </a:rPr>
              <a:t>TiXI</a:t>
            </a:r>
            <a:r>
              <a:rPr lang="en-US" sz="1400" dirty="0">
                <a:latin typeface="+mj-lt"/>
              </a:rPr>
              <a:t>: </a:t>
            </a:r>
            <a:r>
              <a:rPr lang="en-US" sz="1400" b="1" dirty="0" err="1">
                <a:latin typeface="+mj-lt"/>
              </a:rPr>
              <a:t>Ti</a:t>
            </a:r>
            <a:r>
              <a:rPr lang="en-US" sz="1400" dirty="0" err="1">
                <a:latin typeface="+mj-lt"/>
              </a:rPr>
              <a:t>XI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u="sng" dirty="0">
                <a:latin typeface="+mj-lt"/>
              </a:rPr>
              <a:t>X</a:t>
            </a:r>
            <a:r>
              <a:rPr lang="en-US" sz="1400" u="sng" dirty="0">
                <a:latin typeface="+mj-lt"/>
              </a:rPr>
              <a:t>ML </a:t>
            </a:r>
            <a:r>
              <a:rPr lang="en-US" sz="1400" b="1" u="sng" dirty="0">
                <a:latin typeface="+mj-lt"/>
              </a:rPr>
              <a:t>I</a:t>
            </a:r>
            <a:r>
              <a:rPr lang="en-US" sz="1400" u="sng" dirty="0">
                <a:latin typeface="+mj-lt"/>
              </a:rPr>
              <a:t>nterface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+mj-lt"/>
              </a:rPr>
              <a:t>Extends LibXML2 with individual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273630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B613EF35-4B61-43D2-8439-68C89A619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354" t="8577" r="68304" b="38009"/>
          <a:stretch/>
        </p:blipFill>
        <p:spPr>
          <a:xfrm>
            <a:off x="192932" y="1821944"/>
            <a:ext cx="3456384" cy="3528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21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CPACS and </a:t>
            </a:r>
            <a:r>
              <a:rPr lang="de-DE" dirty="0" err="1"/>
              <a:t>friends</a:t>
            </a:r>
            <a:r>
              <a:rPr lang="de-DE" dirty="0"/>
              <a:t> ...</a:t>
            </a:r>
          </a:p>
        </p:txBody>
      </p:sp>
      <p:sp>
        <p:nvSpPr>
          <p:cNvPr id="12" name="Gleichschenkliges Dreieck 11">
            <a:extLst>
              <a:ext uri="{FF2B5EF4-FFF2-40B4-BE49-F238E27FC236}">
                <a16:creationId xmlns:a16="http://schemas.microsoft.com/office/drawing/2014/main" id="{AEC73FB1-AFD5-4F1B-87A8-D0ABBB42BCE6}"/>
              </a:ext>
            </a:extLst>
          </p:cNvPr>
          <p:cNvSpPr/>
          <p:nvPr/>
        </p:nvSpPr>
        <p:spPr>
          <a:xfrm rot="5400000">
            <a:off x="3451293" y="3532134"/>
            <a:ext cx="1008112" cy="1080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5D4D895-522E-43EB-A66D-F703AA30A519}"/>
              </a:ext>
            </a:extLst>
          </p:cNvPr>
          <p:cNvSpPr/>
          <p:nvPr/>
        </p:nvSpPr>
        <p:spPr>
          <a:xfrm>
            <a:off x="5305499" y="1525909"/>
            <a:ext cx="1289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TiXI</a:t>
            </a:r>
            <a:endParaRPr lang="de-DE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D902AE84-89BE-4450-8EFB-3D297FFA45D7}"/>
              </a:ext>
            </a:extLst>
          </p:cNvPr>
          <p:cNvSpPr txBox="1">
            <a:spLocks/>
          </p:cNvSpPr>
          <p:nvPr/>
        </p:nvSpPr>
        <p:spPr bwMode="auto">
          <a:xfrm>
            <a:off x="4820068" y="2549485"/>
            <a:ext cx="2861695" cy="1055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400" dirty="0" err="1">
                <a:latin typeface="+mj-lt"/>
              </a:rPr>
              <a:t>TiXI</a:t>
            </a:r>
            <a:r>
              <a:rPr lang="en-US" sz="1400" dirty="0">
                <a:latin typeface="+mj-lt"/>
              </a:rPr>
              <a:t>: </a:t>
            </a:r>
            <a:r>
              <a:rPr lang="en-US" sz="1400" b="1" dirty="0" err="1">
                <a:latin typeface="+mj-lt"/>
              </a:rPr>
              <a:t>Ti</a:t>
            </a:r>
            <a:r>
              <a:rPr lang="en-US" sz="1400" dirty="0" err="1">
                <a:latin typeface="+mj-lt"/>
              </a:rPr>
              <a:t>XI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u="sng" dirty="0">
                <a:latin typeface="+mj-lt"/>
              </a:rPr>
              <a:t>X</a:t>
            </a:r>
            <a:r>
              <a:rPr lang="en-US" sz="1400" u="sng" dirty="0">
                <a:latin typeface="+mj-lt"/>
              </a:rPr>
              <a:t>ML </a:t>
            </a:r>
            <a:r>
              <a:rPr lang="en-US" sz="1400" b="1" u="sng" dirty="0">
                <a:latin typeface="+mj-lt"/>
              </a:rPr>
              <a:t>I</a:t>
            </a:r>
            <a:r>
              <a:rPr lang="en-US" sz="1400" u="sng" dirty="0">
                <a:latin typeface="+mj-lt"/>
              </a:rPr>
              <a:t>nterface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+mj-lt"/>
              </a:rPr>
              <a:t>Extends LibXML2 with individual functionalities</a:t>
            </a: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7808F7EB-C3E2-485D-B91D-1B4EC176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378" y="2843658"/>
            <a:ext cx="648072" cy="73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platzhalter 8">
            <a:extLst>
              <a:ext uri="{FF2B5EF4-FFF2-40B4-BE49-F238E27FC236}">
                <a16:creationId xmlns:a16="http://schemas.microsoft.com/office/drawing/2014/main" id="{8F376BDB-CD10-4CB9-A830-004DF57FF32B}"/>
              </a:ext>
            </a:extLst>
          </p:cNvPr>
          <p:cNvSpPr txBox="1">
            <a:spLocks/>
          </p:cNvSpPr>
          <p:nvPr/>
        </p:nvSpPr>
        <p:spPr bwMode="auto">
          <a:xfrm>
            <a:off x="1064676" y="3737403"/>
            <a:ext cx="1904852" cy="85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Aircraft </a:t>
            </a:r>
            <a:r>
              <a:rPr lang="en-US" sz="1400" u="sng" dirty="0">
                <a:latin typeface="+mj-lt"/>
              </a:rPr>
              <a:t>data ontology</a:t>
            </a:r>
          </a:p>
          <a:p>
            <a:r>
              <a:rPr lang="en-US" sz="1400" dirty="0">
                <a:latin typeface="+mj-lt"/>
              </a:rPr>
              <a:t>Schema: XSD</a:t>
            </a:r>
          </a:p>
          <a:p>
            <a:r>
              <a:rPr lang="en-US" sz="1400" dirty="0">
                <a:latin typeface="+mj-lt"/>
              </a:rPr>
              <a:t>Data: XML</a:t>
            </a:r>
          </a:p>
        </p:txBody>
      </p:sp>
      <p:pic>
        <p:nvPicPr>
          <p:cNvPr id="18" name="Picture 2" descr="Logo">
            <a:extLst>
              <a:ext uri="{FF2B5EF4-FFF2-40B4-BE49-F238E27FC236}">
                <a16:creationId xmlns:a16="http://schemas.microsoft.com/office/drawing/2014/main" id="{1FE5A038-03E1-4FCF-BDF8-9F7B9E74F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100" y="3789834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platzhalter 8">
            <a:extLst>
              <a:ext uri="{FF2B5EF4-FFF2-40B4-BE49-F238E27FC236}">
                <a16:creationId xmlns:a16="http://schemas.microsoft.com/office/drawing/2014/main" id="{E829BA13-1BA7-4A8B-9874-E39D94B23C83}"/>
              </a:ext>
            </a:extLst>
          </p:cNvPr>
          <p:cNvSpPr txBox="1">
            <a:spLocks/>
          </p:cNvSpPr>
          <p:nvPr/>
        </p:nvSpPr>
        <p:spPr bwMode="auto">
          <a:xfrm>
            <a:off x="4820068" y="4437906"/>
            <a:ext cx="4061976" cy="142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400" dirty="0" err="1">
                <a:latin typeface="+mj-lt"/>
              </a:rPr>
              <a:t>TiGL</a:t>
            </a:r>
            <a:r>
              <a:rPr lang="en-US" sz="1400" dirty="0">
                <a:latin typeface="+mj-lt"/>
              </a:rPr>
              <a:t>: </a:t>
            </a:r>
            <a:r>
              <a:rPr lang="en-US" sz="1400" b="1" dirty="0" err="1">
                <a:latin typeface="+mj-lt"/>
              </a:rPr>
              <a:t>Ti</a:t>
            </a:r>
            <a:r>
              <a:rPr lang="en-US" sz="1400" dirty="0" err="1">
                <a:latin typeface="+mj-lt"/>
              </a:rPr>
              <a:t>GL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G</a:t>
            </a:r>
            <a:r>
              <a:rPr lang="en-US" sz="1400" dirty="0">
                <a:latin typeface="+mj-lt"/>
              </a:rPr>
              <a:t>eometry </a:t>
            </a:r>
            <a:r>
              <a:rPr lang="en-US" sz="1400" b="1" u="sng" dirty="0">
                <a:latin typeface="+mj-lt"/>
              </a:rPr>
              <a:t>L</a:t>
            </a:r>
            <a:r>
              <a:rPr lang="en-US" sz="1400" u="sng" dirty="0">
                <a:latin typeface="+mj-lt"/>
              </a:rPr>
              <a:t>ibrary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+mj-lt"/>
              </a:rPr>
              <a:t>Based on </a:t>
            </a:r>
            <a:r>
              <a:rPr lang="en-US" sz="1400" dirty="0" err="1">
                <a:latin typeface="+mj-lt"/>
              </a:rPr>
              <a:t>OpenCascade</a:t>
            </a:r>
            <a:endParaRPr lang="en-US" sz="1400" dirty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latin typeface="+mj-lt"/>
              </a:rPr>
              <a:t>(Additional) methods for geometric operations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+mj-lt"/>
              </a:rPr>
              <a:t>Viewer</a:t>
            </a:r>
          </a:p>
          <a:p>
            <a:pPr>
              <a:spcAft>
                <a:spcPts val="600"/>
              </a:spcAft>
            </a:pPr>
            <a:endParaRPr lang="en-US" sz="1400" dirty="0">
              <a:latin typeface="+mj-lt"/>
            </a:endParaRPr>
          </a:p>
        </p:txBody>
      </p:sp>
      <p:pic>
        <p:nvPicPr>
          <p:cNvPr id="20" name="Picture 7" descr="https://rcenvironment.de/images/rce-logo.png">
            <a:extLst>
              <a:ext uri="{FF2B5EF4-FFF2-40B4-BE49-F238E27FC236}">
                <a16:creationId xmlns:a16="http://schemas.microsoft.com/office/drawing/2014/main" id="{79D1D2EE-8DC6-40F7-A71F-0CD13BD55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723" y="1646970"/>
            <a:ext cx="140847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platzhalter 8">
            <a:extLst>
              <a:ext uri="{FF2B5EF4-FFF2-40B4-BE49-F238E27FC236}">
                <a16:creationId xmlns:a16="http://schemas.microsoft.com/office/drawing/2014/main" id="{DF1902D7-0371-4B52-8E83-23BEAE988A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27250" y="2531030"/>
            <a:ext cx="3096344" cy="925825"/>
          </a:xfrm>
        </p:spPr>
        <p:txBody>
          <a:bodyPr/>
          <a:lstStyle/>
          <a:p>
            <a:r>
              <a:rPr lang="en-US" sz="1400" u="sng" dirty="0">
                <a:latin typeface="+mj-lt"/>
              </a:rPr>
              <a:t>Tool integration framework</a:t>
            </a:r>
          </a:p>
          <a:p>
            <a:r>
              <a:rPr lang="en-US" sz="1400" dirty="0">
                <a:latin typeface="+mj-lt"/>
              </a:rPr>
              <a:t>Supports data exchange via CPACS files</a:t>
            </a:r>
          </a:p>
        </p:txBody>
      </p:sp>
    </p:spTree>
    <p:extLst>
      <p:ext uri="{BB962C8B-B14F-4D97-AF65-F5344CB8AC3E}">
        <p14:creationId xmlns:p14="http://schemas.microsoft.com/office/powerpoint/2010/main" val="3301392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CF0D8-9CE1-4DA6-B240-01CDC013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99" y="2781722"/>
            <a:ext cx="11221200" cy="738000"/>
          </a:xfrm>
        </p:spPr>
        <p:txBody>
          <a:bodyPr/>
          <a:lstStyle/>
          <a:p>
            <a:pPr algn="ctr"/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data</a:t>
            </a:r>
            <a:r>
              <a:rPr lang="de-DE" dirty="0"/>
              <a:t> in CPACS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C3CFB8-26D5-4855-93A3-6458F6BC2A8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289D8B-4145-448E-9E9D-EF02BC835F0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87237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62C8E84-DE58-4301-A2BB-DDBF1DA5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19" y="423961"/>
            <a:ext cx="7831362" cy="601166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7A14F0-7FB0-4F0B-86CE-E8213E2C9381}"/>
              </a:ext>
            </a:extLst>
          </p:cNvPr>
          <p:cNvSpPr txBox="1"/>
          <p:nvPr/>
        </p:nvSpPr>
        <p:spPr>
          <a:xfrm>
            <a:off x="8242782" y="1539909"/>
            <a:ext cx="2383024" cy="36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geometric models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A05B9BA-ECCC-4C5D-AE62-CB9E973F94AC}"/>
              </a:ext>
            </a:extLst>
          </p:cNvPr>
          <p:cNvSpPr/>
          <p:nvPr/>
        </p:nvSpPr>
        <p:spPr>
          <a:xfrm>
            <a:off x="6167273" y="1641641"/>
            <a:ext cx="2075509" cy="2095202"/>
          </a:xfrm>
          <a:prstGeom prst="roundRect">
            <a:avLst>
              <a:gd name="adj" fmla="val 5758"/>
            </a:avLst>
          </a:prstGeom>
          <a:solidFill>
            <a:schemeClr val="bg2">
              <a:lumMod val="90000"/>
              <a:alpha val="20000"/>
            </a:schemeClr>
          </a:solidFill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A9D1C9E-E4C6-40C6-8778-4F28FFFA8D48}"/>
              </a:ext>
            </a:extLst>
          </p:cNvPr>
          <p:cNvSpPr/>
          <p:nvPr/>
        </p:nvSpPr>
        <p:spPr>
          <a:xfrm>
            <a:off x="3289346" y="4921177"/>
            <a:ext cx="1440679" cy="1514450"/>
          </a:xfrm>
          <a:prstGeom prst="roundRect">
            <a:avLst>
              <a:gd name="adj" fmla="val 5758"/>
            </a:avLst>
          </a:prstGeom>
          <a:solidFill>
            <a:schemeClr val="bg2">
              <a:lumMod val="90000"/>
              <a:alpha val="20000"/>
            </a:schemeClr>
          </a:solidFill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BDD8FAD-8C15-4BCE-A472-7C51155A7F25}"/>
              </a:ext>
            </a:extLst>
          </p:cNvPr>
          <p:cNvSpPr txBox="1"/>
          <p:nvPr/>
        </p:nvSpPr>
        <p:spPr>
          <a:xfrm>
            <a:off x="4778447" y="4889438"/>
            <a:ext cx="2383024" cy="36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library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88B9212-16AA-4C7F-8BEF-20D1DF179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14" y="4996401"/>
            <a:ext cx="2617424" cy="17465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B216E3D-C6AE-49F7-B47A-F44E3D1AA7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06"/>
          <a:stretch/>
        </p:blipFill>
        <p:spPr>
          <a:xfrm>
            <a:off x="8518798" y="1909326"/>
            <a:ext cx="2666024" cy="1600494"/>
          </a:xfrm>
          <a:prstGeom prst="rect">
            <a:avLst/>
          </a:prstGeom>
        </p:spPr>
      </p:pic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20A77A45-82C2-4255-809E-A99EF0FD2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&gt; CPACS Introduction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8CAB583C-0BEF-4619-AE87-6242B19C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94DA-0AA0-43AA-9C1D-8AFA4D84C79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047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62C8E84-DE58-4301-A2BB-DDBF1DA5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19" y="423961"/>
            <a:ext cx="7831362" cy="6011666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A05B9BA-ECCC-4C5D-AE62-CB9E973F94AC}"/>
              </a:ext>
            </a:extLst>
          </p:cNvPr>
          <p:cNvSpPr/>
          <p:nvPr/>
        </p:nvSpPr>
        <p:spPr>
          <a:xfrm>
            <a:off x="6167273" y="2242800"/>
            <a:ext cx="2075509" cy="288000"/>
          </a:xfrm>
          <a:prstGeom prst="roundRect">
            <a:avLst>
              <a:gd name="adj" fmla="val 5758"/>
            </a:avLst>
          </a:prstGeom>
          <a:solidFill>
            <a:schemeClr val="bg2">
              <a:lumMod val="90000"/>
              <a:alpha val="20000"/>
            </a:schemeClr>
          </a:solidFill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A9D1C9E-E4C6-40C6-8778-4F28FFFA8D48}"/>
              </a:ext>
            </a:extLst>
          </p:cNvPr>
          <p:cNvSpPr/>
          <p:nvPr/>
        </p:nvSpPr>
        <p:spPr>
          <a:xfrm>
            <a:off x="3289346" y="4905375"/>
            <a:ext cx="1440679" cy="353480"/>
          </a:xfrm>
          <a:prstGeom prst="roundRect">
            <a:avLst>
              <a:gd name="adj" fmla="val 5758"/>
            </a:avLst>
          </a:prstGeom>
          <a:solidFill>
            <a:schemeClr val="bg2">
              <a:lumMod val="90000"/>
              <a:alpha val="20000"/>
            </a:schemeClr>
          </a:solidFill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BDD8FAD-8C15-4BCE-A472-7C51155A7F25}"/>
              </a:ext>
            </a:extLst>
          </p:cNvPr>
          <p:cNvSpPr txBox="1"/>
          <p:nvPr/>
        </p:nvSpPr>
        <p:spPr>
          <a:xfrm>
            <a:off x="4778447" y="4889438"/>
            <a:ext cx="2383024" cy="36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library</a:t>
            </a: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20A77A45-82C2-4255-809E-A99EF0FD2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&gt; CPACS Introduction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8CAB583C-0BEF-4619-AE87-6242B19C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94DA-0AA0-43AA-9C1D-8AFA4D84C79E}" type="slidenum">
              <a:rPr lang="de-DE" smtClean="0"/>
              <a:t>24</a:t>
            </a:fld>
            <a:endParaRPr lang="de-DE"/>
          </a:p>
        </p:txBody>
      </p:sp>
      <p:sp>
        <p:nvSpPr>
          <p:cNvPr id="5" name="L-Form 4">
            <a:extLst>
              <a:ext uri="{FF2B5EF4-FFF2-40B4-BE49-F238E27FC236}">
                <a16:creationId xmlns:a16="http://schemas.microsoft.com/office/drawing/2014/main" id="{A2ADFA50-88F2-4615-9AF8-31CCF086BFA5}"/>
              </a:ext>
            </a:extLst>
          </p:cNvPr>
          <p:cNvSpPr/>
          <p:nvPr/>
        </p:nvSpPr>
        <p:spPr>
          <a:xfrm rot="5400000">
            <a:off x="2591381" y="-2245226"/>
            <a:ext cx="6463588" cy="11494040"/>
          </a:xfrm>
          <a:prstGeom prst="corner">
            <a:avLst>
              <a:gd name="adj1" fmla="val 27434"/>
              <a:gd name="adj2" fmla="val 7587"/>
            </a:avLst>
          </a:prstGeom>
          <a:solidFill>
            <a:srgbClr val="FFFFFF">
              <a:alpha val="9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DE31D85-CB58-40C8-B213-37469DE959BC}"/>
              </a:ext>
            </a:extLst>
          </p:cNvPr>
          <p:cNvSpPr/>
          <p:nvPr/>
        </p:nvSpPr>
        <p:spPr>
          <a:xfrm>
            <a:off x="6120000" y="3762000"/>
            <a:ext cx="3267021" cy="1584176"/>
          </a:xfrm>
          <a:prstGeom prst="rect">
            <a:avLst/>
          </a:prstGeom>
          <a:solidFill>
            <a:srgbClr val="FFFFFF">
              <a:alpha val="9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1" name="Diagramm 20">
            <a:extLst>
              <a:ext uri="{FF2B5EF4-FFF2-40B4-BE49-F238E27FC236}">
                <a16:creationId xmlns:a16="http://schemas.microsoft.com/office/drawing/2014/main" id="{4016FAE0-83A8-4BCF-A659-050DF28AB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9886152"/>
              </p:ext>
            </p:extLst>
          </p:nvPr>
        </p:nvGraphicFramePr>
        <p:xfrm>
          <a:off x="8028685" y="477466"/>
          <a:ext cx="4578866" cy="5607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" name="Image 1">
            <a:extLst>
              <a:ext uri="{FF2B5EF4-FFF2-40B4-BE49-F238E27FC236}">
                <a16:creationId xmlns:a16="http://schemas.microsoft.com/office/drawing/2014/main" id="{5C9DB744-2566-4270-ADE8-14C39274E446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1856"/>
          <a:stretch/>
        </p:blipFill>
        <p:spPr bwMode="auto">
          <a:xfrm>
            <a:off x="9387021" y="2342333"/>
            <a:ext cx="2808154" cy="23189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7175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BD2957B-769A-40EB-BEED-25B8FE11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" y="0"/>
            <a:ext cx="8459289" cy="6859588"/>
          </a:xfrm>
          <a:prstGeom prst="rect">
            <a:avLst/>
          </a:prstGeom>
        </p:spPr>
      </p:pic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07C7E46-91F7-41FB-B047-491267B8F9F0}"/>
              </a:ext>
            </a:extLst>
          </p:cNvPr>
          <p:cNvSpPr/>
          <p:nvPr/>
        </p:nvSpPr>
        <p:spPr>
          <a:xfrm>
            <a:off x="1303332" y="4929887"/>
            <a:ext cx="3836090" cy="1929701"/>
          </a:xfrm>
          <a:prstGeom prst="roundRect">
            <a:avLst>
              <a:gd name="adj" fmla="val 5758"/>
            </a:avLst>
          </a:prstGeom>
          <a:solidFill>
            <a:schemeClr val="bg2">
              <a:lumMod val="90000"/>
              <a:alpha val="20000"/>
            </a:schemeClr>
          </a:solidFill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F5FE3812-F0E4-4F63-864B-E93872F64503}"/>
              </a:ext>
            </a:extLst>
          </p:cNvPr>
          <p:cNvSpPr/>
          <p:nvPr/>
        </p:nvSpPr>
        <p:spPr>
          <a:xfrm>
            <a:off x="3946072" y="1368000"/>
            <a:ext cx="3902343" cy="1368000"/>
          </a:xfrm>
          <a:prstGeom prst="roundRect">
            <a:avLst>
              <a:gd name="adj" fmla="val 5758"/>
            </a:avLst>
          </a:prstGeom>
          <a:solidFill>
            <a:schemeClr val="bg2">
              <a:lumMod val="90000"/>
              <a:alpha val="20000"/>
            </a:schemeClr>
          </a:solidFill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884897D-11B3-47EA-9FD4-31D9E6A3C7DB}"/>
              </a:ext>
            </a:extLst>
          </p:cNvPr>
          <p:cNvCxnSpPr>
            <a:cxnSpLocks/>
          </p:cNvCxnSpPr>
          <p:nvPr/>
        </p:nvCxnSpPr>
        <p:spPr>
          <a:xfrm flipH="1">
            <a:off x="3249225" y="2046988"/>
            <a:ext cx="3379708" cy="279609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5A2A9AC9-B65D-47AF-BCB2-C034A43BBD0D}"/>
              </a:ext>
            </a:extLst>
          </p:cNvPr>
          <p:cNvSpPr txBox="1"/>
          <p:nvPr/>
        </p:nvSpPr>
        <p:spPr>
          <a:xfrm rot="16200000">
            <a:off x="-72888" y="5483367"/>
            <a:ext cx="2383024" cy="36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library / subsystem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4BBE322-2B80-4746-9C81-8ED71C3F7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5" t="53270" r="60038" b="17071"/>
          <a:stretch/>
        </p:blipFill>
        <p:spPr>
          <a:xfrm>
            <a:off x="5139422" y="2925118"/>
            <a:ext cx="3059092" cy="15514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D936CA8-13BB-4DA5-B1D2-7286F389B6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7" t="34738" r="65390" b="29397"/>
          <a:stretch/>
        </p:blipFill>
        <p:spPr>
          <a:xfrm>
            <a:off x="98896" y="2245223"/>
            <a:ext cx="3379708" cy="23691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9B2329BA-1550-4878-9A39-33F63939E2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7076474"/>
              </p:ext>
            </p:extLst>
          </p:nvPr>
        </p:nvGraphicFramePr>
        <p:xfrm>
          <a:off x="8028685" y="477466"/>
          <a:ext cx="4578866" cy="5607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mage 1">
            <a:extLst>
              <a:ext uri="{FF2B5EF4-FFF2-40B4-BE49-F238E27FC236}">
                <a16:creationId xmlns:a16="http://schemas.microsoft.com/office/drawing/2014/main" id="{EA9BF224-43F9-4604-9F6F-A6705892BA5A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1856"/>
          <a:stretch/>
        </p:blipFill>
        <p:spPr bwMode="auto">
          <a:xfrm>
            <a:off x="9387021" y="2342333"/>
            <a:ext cx="2808154" cy="23189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208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62C8E84-DE58-4301-A2BB-DDBF1DA5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19" y="423961"/>
            <a:ext cx="7831362" cy="601166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7A14F0-7FB0-4F0B-86CE-E8213E2C9381}"/>
              </a:ext>
            </a:extLst>
          </p:cNvPr>
          <p:cNvSpPr txBox="1"/>
          <p:nvPr/>
        </p:nvSpPr>
        <p:spPr>
          <a:xfrm>
            <a:off x="8242782" y="1539909"/>
            <a:ext cx="2383024" cy="36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geometric models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A05B9BA-ECCC-4C5D-AE62-CB9E973F94AC}"/>
              </a:ext>
            </a:extLst>
          </p:cNvPr>
          <p:cNvSpPr/>
          <p:nvPr/>
        </p:nvSpPr>
        <p:spPr>
          <a:xfrm>
            <a:off x="6167273" y="1641641"/>
            <a:ext cx="2075509" cy="2095202"/>
          </a:xfrm>
          <a:prstGeom prst="roundRect">
            <a:avLst>
              <a:gd name="adj" fmla="val 5758"/>
            </a:avLst>
          </a:prstGeom>
          <a:solidFill>
            <a:schemeClr val="bg2">
              <a:lumMod val="90000"/>
              <a:alpha val="20000"/>
            </a:schemeClr>
          </a:solidFill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A9D1C9E-E4C6-40C6-8778-4F28FFFA8D48}"/>
              </a:ext>
            </a:extLst>
          </p:cNvPr>
          <p:cNvSpPr/>
          <p:nvPr/>
        </p:nvSpPr>
        <p:spPr>
          <a:xfrm>
            <a:off x="3289346" y="4921177"/>
            <a:ext cx="1440679" cy="1514450"/>
          </a:xfrm>
          <a:prstGeom prst="roundRect">
            <a:avLst>
              <a:gd name="adj" fmla="val 5758"/>
            </a:avLst>
          </a:prstGeom>
          <a:solidFill>
            <a:schemeClr val="bg2">
              <a:lumMod val="90000"/>
              <a:alpha val="20000"/>
            </a:schemeClr>
          </a:solidFill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BDD8FAD-8C15-4BCE-A472-7C51155A7F25}"/>
              </a:ext>
            </a:extLst>
          </p:cNvPr>
          <p:cNvSpPr txBox="1"/>
          <p:nvPr/>
        </p:nvSpPr>
        <p:spPr>
          <a:xfrm>
            <a:off x="4778447" y="4889438"/>
            <a:ext cx="2383024" cy="36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library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AC43F7B7-DFC5-4723-AB44-D6F6006FA3AE}"/>
              </a:ext>
            </a:extLst>
          </p:cNvPr>
          <p:cNvSpPr/>
          <p:nvPr/>
        </p:nvSpPr>
        <p:spPr>
          <a:xfrm>
            <a:off x="6167273" y="4043925"/>
            <a:ext cx="2075509" cy="285240"/>
          </a:xfrm>
          <a:prstGeom prst="roundRect">
            <a:avLst>
              <a:gd name="adj" fmla="val 5758"/>
            </a:avLst>
          </a:prstGeom>
          <a:solidFill>
            <a:schemeClr val="bg2">
              <a:lumMod val="90000"/>
              <a:alpha val="20000"/>
            </a:schemeClr>
          </a:solidFill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2A60AFD-B9A4-4FBF-BAA0-35D967656E96}"/>
              </a:ext>
            </a:extLst>
          </p:cNvPr>
          <p:cNvSpPr txBox="1"/>
          <p:nvPr/>
        </p:nvSpPr>
        <p:spPr>
          <a:xfrm>
            <a:off x="8273264" y="4009364"/>
            <a:ext cx="2824200" cy="646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Detailed analyses based on geometric model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88B9212-16AA-4C7F-8BEF-20D1DF179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14" y="4996401"/>
            <a:ext cx="2617424" cy="17465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B216E3D-C6AE-49F7-B47A-F44E3D1AA7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06"/>
          <a:stretch/>
        </p:blipFill>
        <p:spPr>
          <a:xfrm>
            <a:off x="8518798" y="1909326"/>
            <a:ext cx="2666024" cy="1600494"/>
          </a:xfrm>
          <a:prstGeom prst="rect">
            <a:avLst/>
          </a:prstGeom>
        </p:spPr>
      </p:pic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3748DA75-1748-4617-9FEE-105A9D320E2B}"/>
              </a:ext>
            </a:extLst>
          </p:cNvPr>
          <p:cNvSpPr/>
          <p:nvPr/>
        </p:nvSpPr>
        <p:spPr>
          <a:xfrm>
            <a:off x="6167273" y="3770392"/>
            <a:ext cx="2075509" cy="238971"/>
          </a:xfrm>
          <a:prstGeom prst="roundRect">
            <a:avLst>
              <a:gd name="adj" fmla="val 5758"/>
            </a:avLst>
          </a:prstGeom>
          <a:solidFill>
            <a:schemeClr val="bg2">
              <a:lumMod val="90000"/>
              <a:alpha val="20000"/>
            </a:schemeClr>
          </a:solidFill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E5DE101-F8F8-4FC0-9DFE-7A4A100EA32A}"/>
              </a:ext>
            </a:extLst>
          </p:cNvPr>
          <p:cNvSpPr txBox="1"/>
          <p:nvPr/>
        </p:nvSpPr>
        <p:spPr>
          <a:xfrm>
            <a:off x="8273264" y="3720140"/>
            <a:ext cx="2824200" cy="36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High-level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analyses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results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20A77A45-82C2-4255-809E-A99EF0FD2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&gt; CPACS Introduction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8CAB583C-0BEF-4619-AE87-6242B19C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94DA-0AA0-43AA-9C1D-8AFA4D84C79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26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Central Standard Data -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</a:t>
            </a:fld>
            <a:endParaRPr lang="en-GB" noProof="0" dirty="0"/>
          </a:p>
        </p:txBody>
      </p:sp>
      <p:sp>
        <p:nvSpPr>
          <p:cNvPr id="6" name="180-Grad-Pfeil 81"/>
          <p:cNvSpPr/>
          <p:nvPr/>
        </p:nvSpPr>
        <p:spPr>
          <a:xfrm flipH="1" flipV="1">
            <a:off x="2251697" y="3683498"/>
            <a:ext cx="6067785" cy="794558"/>
          </a:xfrm>
          <a:prstGeom prst="uturnArrow">
            <a:avLst>
              <a:gd name="adj1" fmla="val 8756"/>
              <a:gd name="adj2" fmla="val 12854"/>
              <a:gd name="adj3" fmla="val 16688"/>
              <a:gd name="adj4" fmla="val 43750"/>
              <a:gd name="adj5" fmla="val 70941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llipse 83"/>
          <p:cNvSpPr/>
          <p:nvPr/>
        </p:nvSpPr>
        <p:spPr>
          <a:xfrm>
            <a:off x="2386935" y="2386657"/>
            <a:ext cx="7783110" cy="2654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8" name="Picture 3" descr="C:\Users\silb_da\Pictures\Tsagi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05" y="3539520"/>
            <a:ext cx="995501" cy="11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silb_da\Pictures\CSIR-National_Aerospace_Laboratories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71" y="3934139"/>
            <a:ext cx="523948" cy="51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7" descr="C:\Users\silb_da\Pictures\kari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>
                        <a14:foregroundMark x1="10714" y1="70714" x2="10714" y2="70714"/>
                        <a14:foregroundMark x1="47143" y1="71429" x2="47143" y2="7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33"/>
          <a:stretch/>
        </p:blipFill>
        <p:spPr bwMode="auto">
          <a:xfrm>
            <a:off x="7159991" y="2612639"/>
            <a:ext cx="422974" cy="3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silb_da\Pictures\Jaxa_logo_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658" y="3758584"/>
            <a:ext cx="523948" cy="3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C:\Users\silb_da\Pictures\CIRA_3d8b88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529" b="84314" l="0" r="100000">
                        <a14:foregroundMark x1="68382" y1="52555" x2="68382" y2="52555"/>
                        <a14:foregroundMark x1="89706" y1="51095" x2="89706" y2="51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972" b="20821"/>
          <a:stretch/>
        </p:blipFill>
        <p:spPr bwMode="auto">
          <a:xfrm>
            <a:off x="9103255" y="3123447"/>
            <a:ext cx="613914" cy="31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1" t="12401" r="11627" b="15716"/>
          <a:stretch/>
        </p:blipFill>
        <p:spPr bwMode="auto">
          <a:xfrm>
            <a:off x="5275350" y="2487263"/>
            <a:ext cx="365978" cy="47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48"/>
          <p:cNvSpPr txBox="1"/>
          <p:nvPr/>
        </p:nvSpPr>
        <p:spPr>
          <a:xfrm>
            <a:off x="5051748" y="2955154"/>
            <a:ext cx="77777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Operations</a:t>
            </a:r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924" y="2721787"/>
            <a:ext cx="421528" cy="5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45"/>
          <p:cNvSpPr txBox="1"/>
          <p:nvPr/>
        </p:nvSpPr>
        <p:spPr>
          <a:xfrm>
            <a:off x="3501403" y="3233788"/>
            <a:ext cx="94128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Aerodynamics</a:t>
            </a:r>
          </a:p>
        </p:txBody>
      </p:sp>
      <p:pic>
        <p:nvPicPr>
          <p:cNvPr id="17" name="Picture 9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0" t="5282" r="6524" b="8468"/>
          <a:stretch/>
        </p:blipFill>
        <p:spPr bwMode="auto">
          <a:xfrm>
            <a:off x="8227596" y="2666694"/>
            <a:ext cx="451928" cy="57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52"/>
          <p:cNvSpPr txBox="1"/>
          <p:nvPr/>
        </p:nvSpPr>
        <p:spPr>
          <a:xfrm>
            <a:off x="7948799" y="3247279"/>
            <a:ext cx="114005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On board systems</a:t>
            </a:r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37140" y="4064411"/>
            <a:ext cx="501233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51"/>
          <p:cNvSpPr txBox="1"/>
          <p:nvPr/>
        </p:nvSpPr>
        <p:spPr>
          <a:xfrm>
            <a:off x="5692918" y="4714314"/>
            <a:ext cx="89319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Flight control</a:t>
            </a:r>
          </a:p>
        </p:txBody>
      </p:sp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076" y="3510150"/>
            <a:ext cx="491074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50"/>
          <p:cNvSpPr txBox="1"/>
          <p:nvPr/>
        </p:nvSpPr>
        <p:spPr>
          <a:xfrm>
            <a:off x="2919690" y="4084414"/>
            <a:ext cx="926856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Management </a:t>
            </a:r>
          </a:p>
        </p:txBody>
      </p:sp>
      <p:pic>
        <p:nvPicPr>
          <p:cNvPr id="23" name="Picture 1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848" y="3955623"/>
            <a:ext cx="458139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47"/>
          <p:cNvSpPr txBox="1"/>
          <p:nvPr/>
        </p:nvSpPr>
        <p:spPr>
          <a:xfrm>
            <a:off x="4215907" y="4536498"/>
            <a:ext cx="758541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Propulsion</a:t>
            </a:r>
          </a:p>
        </p:txBody>
      </p:sp>
      <p:pic>
        <p:nvPicPr>
          <p:cNvPr id="25" name="Picture 10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2" b="11676"/>
          <a:stretch/>
        </p:blipFill>
        <p:spPr bwMode="auto">
          <a:xfrm>
            <a:off x="6613061" y="2433861"/>
            <a:ext cx="481447" cy="52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46"/>
          <p:cNvSpPr txBox="1"/>
          <p:nvPr/>
        </p:nvSpPr>
        <p:spPr>
          <a:xfrm>
            <a:off x="6467994" y="2979413"/>
            <a:ext cx="679994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Structure</a:t>
            </a:r>
          </a:p>
        </p:txBody>
      </p:sp>
      <p:pic>
        <p:nvPicPr>
          <p:cNvPr id="27" name="Picture 1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936" y="3567152"/>
            <a:ext cx="438410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49"/>
          <p:cNvSpPr txBox="1"/>
          <p:nvPr/>
        </p:nvSpPr>
        <p:spPr>
          <a:xfrm>
            <a:off x="8755400" y="4171178"/>
            <a:ext cx="66877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Material </a:t>
            </a:r>
          </a:p>
        </p:txBody>
      </p:sp>
      <p:pic>
        <p:nvPicPr>
          <p:cNvPr id="29" name="Picture 1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811" y="3903955"/>
            <a:ext cx="496627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53"/>
          <p:cNvSpPr txBox="1"/>
          <p:nvPr/>
        </p:nvSpPr>
        <p:spPr>
          <a:xfrm>
            <a:off x="7237148" y="4503222"/>
            <a:ext cx="1314785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Mission performance</a:t>
            </a:r>
          </a:p>
        </p:txBody>
      </p:sp>
      <p:pic>
        <p:nvPicPr>
          <p:cNvPr id="31" name="Picture 8" descr="C:\Users\silb_da\Pictures\nlr-logo-300x77-1-300x77.pn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02"/>
          <a:stretch/>
        </p:blipFill>
        <p:spPr bwMode="auto">
          <a:xfrm>
            <a:off x="4870986" y="4063915"/>
            <a:ext cx="344224" cy="39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961" y="4384577"/>
            <a:ext cx="446495" cy="3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3" descr="C:\Users\silb_da\Pictures\untitled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10" y="2687395"/>
            <a:ext cx="628737" cy="23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 descr="C:\Users\silb_da\Pictures\national-institute-for-aerospace-research-elie-carafoli-incas-squarelogo-1523872064741.png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6" r="11589"/>
          <a:stretch/>
        </p:blipFill>
        <p:spPr bwMode="auto">
          <a:xfrm>
            <a:off x="9281076" y="3646918"/>
            <a:ext cx="402823" cy="5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Line 14"/>
          <p:cNvSpPr>
            <a:spLocks noChangeShapeType="1"/>
          </p:cNvSpPr>
          <p:nvPr/>
        </p:nvSpPr>
        <p:spPr bwMode="auto">
          <a:xfrm rot="3300000" flipV="1">
            <a:off x="4515750" y="2679607"/>
            <a:ext cx="271743" cy="63249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6" name="Line 14"/>
          <p:cNvSpPr>
            <a:spLocks noChangeShapeType="1"/>
          </p:cNvSpPr>
          <p:nvPr/>
        </p:nvSpPr>
        <p:spPr bwMode="auto">
          <a:xfrm rot="3300000" flipV="1">
            <a:off x="5946078" y="2574842"/>
            <a:ext cx="406828" cy="58303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7" name="Line 14"/>
          <p:cNvSpPr>
            <a:spLocks noChangeShapeType="1"/>
          </p:cNvSpPr>
          <p:nvPr/>
        </p:nvSpPr>
        <p:spPr bwMode="auto">
          <a:xfrm rot="3300000" flipV="1">
            <a:off x="7427657" y="2804852"/>
            <a:ext cx="503927" cy="446345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8" name="Line 14"/>
          <p:cNvSpPr>
            <a:spLocks noChangeShapeType="1"/>
          </p:cNvSpPr>
          <p:nvPr/>
        </p:nvSpPr>
        <p:spPr bwMode="auto">
          <a:xfrm rot="3300000" flipV="1">
            <a:off x="6806597" y="3954043"/>
            <a:ext cx="362901" cy="613790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rot="3300000" flipV="1">
            <a:off x="5342388" y="4068035"/>
            <a:ext cx="391447" cy="59380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0" name="Line 14"/>
          <p:cNvSpPr>
            <a:spLocks noChangeShapeType="1"/>
          </p:cNvSpPr>
          <p:nvPr/>
        </p:nvSpPr>
        <p:spPr bwMode="auto">
          <a:xfrm rot="3300000" flipV="1">
            <a:off x="3877487" y="4035629"/>
            <a:ext cx="506564" cy="43598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1" name="Line 14"/>
          <p:cNvSpPr>
            <a:spLocks noChangeShapeType="1"/>
          </p:cNvSpPr>
          <p:nvPr/>
        </p:nvSpPr>
        <p:spPr bwMode="auto">
          <a:xfrm rot="3300000" flipH="1" flipV="1">
            <a:off x="3540331" y="3249174"/>
            <a:ext cx="218074" cy="62229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2" name="Line 14"/>
          <p:cNvSpPr>
            <a:spLocks noChangeShapeType="1"/>
          </p:cNvSpPr>
          <p:nvPr/>
        </p:nvSpPr>
        <p:spPr bwMode="auto">
          <a:xfrm rot="3300000" flipH="1" flipV="1">
            <a:off x="8335674" y="3479327"/>
            <a:ext cx="656923" cy="64024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 rot="3300000" flipH="1">
            <a:off x="8460716" y="3857740"/>
            <a:ext cx="162939" cy="65399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 rot="3300000" flipV="1">
            <a:off x="5485148" y="2824339"/>
            <a:ext cx="327489" cy="1698245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5" name="Line 14"/>
          <p:cNvSpPr>
            <a:spLocks noChangeShapeType="1"/>
          </p:cNvSpPr>
          <p:nvPr/>
        </p:nvSpPr>
        <p:spPr bwMode="auto">
          <a:xfrm rot="3300000" flipH="1" flipV="1">
            <a:off x="6351210" y="3282701"/>
            <a:ext cx="304275" cy="76206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6" name="Line 14"/>
          <p:cNvSpPr>
            <a:spLocks noChangeShapeType="1"/>
          </p:cNvSpPr>
          <p:nvPr/>
        </p:nvSpPr>
        <p:spPr bwMode="auto">
          <a:xfrm rot="3300000" flipH="1">
            <a:off x="5617561" y="3167935"/>
            <a:ext cx="1671875" cy="1064305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7" name="Line 14"/>
          <p:cNvSpPr>
            <a:spLocks noChangeShapeType="1"/>
          </p:cNvSpPr>
          <p:nvPr/>
        </p:nvSpPr>
        <p:spPr bwMode="auto">
          <a:xfrm rot="3300000" flipH="1">
            <a:off x="5018505" y="1983757"/>
            <a:ext cx="2545507" cy="376043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9" name="Textfeld 107"/>
          <p:cNvSpPr txBox="1"/>
          <p:nvPr/>
        </p:nvSpPr>
        <p:spPr>
          <a:xfrm>
            <a:off x="5431506" y="1980228"/>
            <a:ext cx="2146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Disciplinary Experts</a:t>
            </a: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580"/>
          <a:stretch/>
        </p:blipFill>
        <p:spPr bwMode="auto">
          <a:xfrm>
            <a:off x="373999" y="2744314"/>
            <a:ext cx="2123188" cy="1426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54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Central Standard Data -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4</a:t>
            </a:fld>
            <a:endParaRPr lang="en-GB" noProof="0" dirty="0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280428" y="2753854"/>
            <a:ext cx="1943466" cy="138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448" y="5374010"/>
            <a:ext cx="599192" cy="65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AutoShape 8"/>
          <p:cNvSpPr>
            <a:spLocks noChangeArrowheads="1"/>
          </p:cNvSpPr>
          <p:nvPr/>
        </p:nvSpPr>
        <p:spPr bwMode="auto">
          <a:xfrm>
            <a:off x="2806419" y="5535562"/>
            <a:ext cx="315878" cy="300964"/>
          </a:xfrm>
          <a:prstGeom prst="pentagon">
            <a:avLst/>
          </a:prstGeom>
          <a:solidFill>
            <a:srgbClr val="A432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289640" y="5492728"/>
            <a:ext cx="4976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ommon </a:t>
            </a:r>
            <a:r>
              <a:rPr lang="en-US" u="sng" dirty="0">
                <a:solidFill>
                  <a:srgbClr val="0070C0"/>
                </a:solidFill>
              </a:rPr>
              <a:t>P</a:t>
            </a:r>
            <a:r>
              <a:rPr lang="en-US" dirty="0">
                <a:solidFill>
                  <a:srgbClr val="0070C0"/>
                </a:solidFill>
              </a:rPr>
              <a:t>arametric </a:t>
            </a:r>
            <a:r>
              <a:rPr lang="en-US" u="sng" dirty="0">
                <a:solidFill>
                  <a:srgbClr val="0070C0"/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ircraft </a:t>
            </a:r>
            <a:r>
              <a:rPr lang="en-US" u="sng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onfiguration </a:t>
            </a:r>
            <a:r>
              <a:rPr lang="en-US" u="sng" dirty="0">
                <a:solidFill>
                  <a:srgbClr val="0070C0"/>
                </a:solidFill>
              </a:rPr>
              <a:t>S</a:t>
            </a:r>
            <a:r>
              <a:rPr lang="en-US" dirty="0">
                <a:solidFill>
                  <a:srgbClr val="0070C0"/>
                </a:solidFill>
              </a:rPr>
              <a:t>chema</a:t>
            </a:r>
            <a:endParaRPr lang="de-DE" dirty="0"/>
          </a:p>
        </p:txBody>
      </p:sp>
      <p:sp>
        <p:nvSpPr>
          <p:cNvPr id="50" name="Line 14"/>
          <p:cNvSpPr>
            <a:spLocks noChangeShapeType="1"/>
          </p:cNvSpPr>
          <p:nvPr/>
        </p:nvSpPr>
        <p:spPr bwMode="auto">
          <a:xfrm rot="3300000" flipV="1">
            <a:off x="3367024" y="5491539"/>
            <a:ext cx="292396" cy="41758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6" name="Ellipse 83"/>
          <p:cNvSpPr/>
          <p:nvPr/>
        </p:nvSpPr>
        <p:spPr>
          <a:xfrm>
            <a:off x="2386935" y="2386657"/>
            <a:ext cx="7783110" cy="2654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97" name="Picture 3" descr="C:\Users\silb_da\Pictures\Tsagi_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05" y="3539520"/>
            <a:ext cx="995501" cy="11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7" descr="C:\Users\silb_da\Pictures\CSIR-National_Aerospace_Laboratories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71" y="3934139"/>
            <a:ext cx="523948" cy="51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17" descr="C:\Users\silb_da\Pictures\kari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100000">
                        <a14:foregroundMark x1="10714" y1="70714" x2="10714" y2="70714"/>
                        <a14:foregroundMark x1="47143" y1="71429" x2="47143" y2="7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33"/>
          <a:stretch/>
        </p:blipFill>
        <p:spPr bwMode="auto">
          <a:xfrm>
            <a:off x="7159991" y="2612639"/>
            <a:ext cx="422974" cy="3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C:\Users\silb_da\Pictures\Jaxa_logo_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658" y="3758584"/>
            <a:ext cx="523948" cy="3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0" descr="C:\Users\silb_da\Pictures\CIRA_3d8b88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529" b="84314" l="0" r="100000">
                        <a14:foregroundMark x1="68382" y1="52555" x2="68382" y2="52555"/>
                        <a14:foregroundMark x1="89706" y1="51095" x2="89706" y2="51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972" b="20821"/>
          <a:stretch/>
        </p:blipFill>
        <p:spPr bwMode="auto">
          <a:xfrm>
            <a:off x="9103255" y="3123447"/>
            <a:ext cx="613914" cy="31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1" t="12401" r="11627" b="15716"/>
          <a:stretch/>
        </p:blipFill>
        <p:spPr bwMode="auto">
          <a:xfrm>
            <a:off x="5275350" y="2487263"/>
            <a:ext cx="365978" cy="47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48"/>
          <p:cNvSpPr txBox="1"/>
          <p:nvPr/>
        </p:nvSpPr>
        <p:spPr>
          <a:xfrm>
            <a:off x="5051748" y="2955154"/>
            <a:ext cx="77777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Operations</a:t>
            </a:r>
          </a:p>
        </p:txBody>
      </p:sp>
      <p:pic>
        <p:nvPicPr>
          <p:cNvPr id="104" name="Picture 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924" y="2721787"/>
            <a:ext cx="421528" cy="5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45"/>
          <p:cNvSpPr txBox="1"/>
          <p:nvPr/>
        </p:nvSpPr>
        <p:spPr>
          <a:xfrm>
            <a:off x="3501403" y="3233788"/>
            <a:ext cx="94128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Aerodynamics</a:t>
            </a:r>
          </a:p>
        </p:txBody>
      </p:sp>
      <p:pic>
        <p:nvPicPr>
          <p:cNvPr id="106" name="Picture 9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0" t="5282" r="6524" b="8468"/>
          <a:stretch/>
        </p:blipFill>
        <p:spPr bwMode="auto">
          <a:xfrm>
            <a:off x="8227596" y="2666694"/>
            <a:ext cx="451928" cy="57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52"/>
          <p:cNvSpPr txBox="1"/>
          <p:nvPr/>
        </p:nvSpPr>
        <p:spPr>
          <a:xfrm>
            <a:off x="7948799" y="3247279"/>
            <a:ext cx="114005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On board systems</a:t>
            </a:r>
          </a:p>
        </p:txBody>
      </p:sp>
      <p:pic>
        <p:nvPicPr>
          <p:cNvPr id="10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37140" y="4064411"/>
            <a:ext cx="501233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extBox 51"/>
          <p:cNvSpPr txBox="1"/>
          <p:nvPr/>
        </p:nvSpPr>
        <p:spPr>
          <a:xfrm>
            <a:off x="5692918" y="4714314"/>
            <a:ext cx="89319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Flight control</a:t>
            </a:r>
          </a:p>
        </p:txBody>
      </p:sp>
      <p:pic>
        <p:nvPicPr>
          <p:cNvPr id="110" name="Picture 1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076" y="3510150"/>
            <a:ext cx="491074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" name="TextBox 50"/>
          <p:cNvSpPr txBox="1"/>
          <p:nvPr/>
        </p:nvSpPr>
        <p:spPr>
          <a:xfrm>
            <a:off x="2919690" y="4084414"/>
            <a:ext cx="926856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Management </a:t>
            </a:r>
          </a:p>
        </p:txBody>
      </p:sp>
      <p:pic>
        <p:nvPicPr>
          <p:cNvPr id="112" name="Picture 1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848" y="3955623"/>
            <a:ext cx="458139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TextBox 47"/>
          <p:cNvSpPr txBox="1"/>
          <p:nvPr/>
        </p:nvSpPr>
        <p:spPr>
          <a:xfrm>
            <a:off x="4215907" y="4536498"/>
            <a:ext cx="758541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Propulsion</a:t>
            </a:r>
          </a:p>
        </p:txBody>
      </p:sp>
      <p:pic>
        <p:nvPicPr>
          <p:cNvPr id="114" name="Picture 10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2" b="11676"/>
          <a:stretch/>
        </p:blipFill>
        <p:spPr bwMode="auto">
          <a:xfrm>
            <a:off x="6613061" y="2433861"/>
            <a:ext cx="481447" cy="52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TextBox 46"/>
          <p:cNvSpPr txBox="1"/>
          <p:nvPr/>
        </p:nvSpPr>
        <p:spPr>
          <a:xfrm>
            <a:off x="6467994" y="2979413"/>
            <a:ext cx="679994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Structure</a:t>
            </a:r>
          </a:p>
        </p:txBody>
      </p:sp>
      <p:pic>
        <p:nvPicPr>
          <p:cNvPr id="116" name="Picture 13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936" y="3567152"/>
            <a:ext cx="438410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TextBox 49"/>
          <p:cNvSpPr txBox="1"/>
          <p:nvPr/>
        </p:nvSpPr>
        <p:spPr>
          <a:xfrm>
            <a:off x="8755400" y="4171178"/>
            <a:ext cx="66877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Material </a:t>
            </a:r>
          </a:p>
        </p:txBody>
      </p:sp>
      <p:pic>
        <p:nvPicPr>
          <p:cNvPr id="118" name="Picture 14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811" y="3903955"/>
            <a:ext cx="496627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" name="TextBox 53"/>
          <p:cNvSpPr txBox="1"/>
          <p:nvPr/>
        </p:nvSpPr>
        <p:spPr>
          <a:xfrm>
            <a:off x="7237148" y="4503222"/>
            <a:ext cx="1314785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Mission performance</a:t>
            </a:r>
          </a:p>
        </p:txBody>
      </p:sp>
      <p:pic>
        <p:nvPicPr>
          <p:cNvPr id="120" name="Picture 8" descr="C:\Users\silb_da\Pictures\nlr-logo-300x77-1-300x77.pn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02"/>
          <a:stretch/>
        </p:blipFill>
        <p:spPr bwMode="auto">
          <a:xfrm>
            <a:off x="4870986" y="4063915"/>
            <a:ext cx="344224" cy="39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961" y="4384577"/>
            <a:ext cx="446495" cy="3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3" descr="C:\Users\silb_da\Pictures\untitled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10" y="2687395"/>
            <a:ext cx="628737" cy="23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9" descr="C:\Users\silb_da\Pictures\national-institute-for-aerospace-research-elie-carafoli-incas-squarelogo-1523872064741.png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6" r="11589"/>
          <a:stretch/>
        </p:blipFill>
        <p:spPr bwMode="auto">
          <a:xfrm>
            <a:off x="9281076" y="3646918"/>
            <a:ext cx="402823" cy="5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feld 107"/>
          <p:cNvSpPr txBox="1"/>
          <p:nvPr/>
        </p:nvSpPr>
        <p:spPr>
          <a:xfrm>
            <a:off x="5431506" y="1980228"/>
            <a:ext cx="2146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Disciplinary Experts</a:t>
            </a:r>
          </a:p>
        </p:txBody>
      </p:sp>
      <p:sp>
        <p:nvSpPr>
          <p:cNvPr id="35" name="Line 14"/>
          <p:cNvSpPr>
            <a:spLocks noChangeShapeType="1"/>
          </p:cNvSpPr>
          <p:nvPr/>
        </p:nvSpPr>
        <p:spPr bwMode="auto">
          <a:xfrm rot="3300000" flipV="1">
            <a:off x="4623357" y="3186553"/>
            <a:ext cx="867153" cy="1229444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AutoShape 8"/>
          <p:cNvSpPr>
            <a:spLocks noChangeArrowheads="1"/>
          </p:cNvSpPr>
          <p:nvPr/>
        </p:nvSpPr>
        <p:spPr bwMode="auto">
          <a:xfrm>
            <a:off x="5969570" y="3479699"/>
            <a:ext cx="436372" cy="415769"/>
          </a:xfrm>
          <a:prstGeom prst="pentagon">
            <a:avLst/>
          </a:prstGeom>
          <a:solidFill>
            <a:srgbClr val="A432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Line 14"/>
          <p:cNvSpPr>
            <a:spLocks noChangeShapeType="1"/>
          </p:cNvSpPr>
          <p:nvPr/>
        </p:nvSpPr>
        <p:spPr bwMode="auto">
          <a:xfrm rot="10800000" flipH="1" flipV="1">
            <a:off x="5571121" y="2993526"/>
            <a:ext cx="398449" cy="48527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" name="Line 14"/>
          <p:cNvSpPr>
            <a:spLocks noChangeShapeType="1"/>
          </p:cNvSpPr>
          <p:nvPr/>
        </p:nvSpPr>
        <p:spPr bwMode="auto">
          <a:xfrm rot="10800000" flipV="1">
            <a:off x="6368017" y="3021791"/>
            <a:ext cx="332728" cy="509364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rot="10800000" flipV="1">
            <a:off x="6564436" y="3280823"/>
            <a:ext cx="1217521" cy="40268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" name="Line 14"/>
          <p:cNvSpPr>
            <a:spLocks noChangeShapeType="1"/>
          </p:cNvSpPr>
          <p:nvPr/>
        </p:nvSpPr>
        <p:spPr bwMode="auto">
          <a:xfrm rot="10800000">
            <a:off x="6564437" y="3798701"/>
            <a:ext cx="1676082" cy="5149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" name="Line 14"/>
          <p:cNvSpPr>
            <a:spLocks noChangeShapeType="1"/>
          </p:cNvSpPr>
          <p:nvPr/>
        </p:nvSpPr>
        <p:spPr bwMode="auto">
          <a:xfrm rot="10800000" flipH="1" flipV="1">
            <a:off x="6488844" y="3895453"/>
            <a:ext cx="688802" cy="24007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2" name="Line 14"/>
          <p:cNvSpPr>
            <a:spLocks noChangeShapeType="1"/>
          </p:cNvSpPr>
          <p:nvPr/>
        </p:nvSpPr>
        <p:spPr bwMode="auto">
          <a:xfrm rot="10800000" flipH="1">
            <a:off x="5937140" y="3955622"/>
            <a:ext cx="102054" cy="547598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 rot="10800000" flipH="1">
            <a:off x="5264627" y="3895454"/>
            <a:ext cx="704943" cy="24007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 rot="3300000" flipV="1">
            <a:off x="4746135" y="3071811"/>
            <a:ext cx="1025780" cy="88197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71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0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Central Standard Data -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5</a:t>
            </a:fld>
            <a:endParaRPr lang="en-GB" noProof="0" dirty="0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280428" y="2753854"/>
            <a:ext cx="1943466" cy="138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448" y="5374010"/>
            <a:ext cx="599192" cy="65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AutoShape 8"/>
          <p:cNvSpPr>
            <a:spLocks noChangeArrowheads="1"/>
          </p:cNvSpPr>
          <p:nvPr/>
        </p:nvSpPr>
        <p:spPr bwMode="auto">
          <a:xfrm>
            <a:off x="2806419" y="5535562"/>
            <a:ext cx="315878" cy="300964"/>
          </a:xfrm>
          <a:prstGeom prst="pentagon">
            <a:avLst/>
          </a:prstGeom>
          <a:solidFill>
            <a:srgbClr val="A432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289640" y="5492728"/>
            <a:ext cx="4976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ommon </a:t>
            </a:r>
            <a:r>
              <a:rPr lang="en-US" u="sng" dirty="0">
                <a:solidFill>
                  <a:srgbClr val="0070C0"/>
                </a:solidFill>
              </a:rPr>
              <a:t>P</a:t>
            </a:r>
            <a:r>
              <a:rPr lang="en-US" dirty="0">
                <a:solidFill>
                  <a:srgbClr val="0070C0"/>
                </a:solidFill>
              </a:rPr>
              <a:t>arametric </a:t>
            </a:r>
            <a:r>
              <a:rPr lang="en-US" u="sng" dirty="0">
                <a:solidFill>
                  <a:srgbClr val="0070C0"/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ircraft </a:t>
            </a:r>
            <a:r>
              <a:rPr lang="en-US" u="sng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onfiguration </a:t>
            </a:r>
            <a:r>
              <a:rPr lang="en-US" u="sng" dirty="0">
                <a:solidFill>
                  <a:srgbClr val="0070C0"/>
                </a:solidFill>
              </a:rPr>
              <a:t>S</a:t>
            </a:r>
            <a:r>
              <a:rPr lang="en-US" dirty="0">
                <a:solidFill>
                  <a:srgbClr val="0070C0"/>
                </a:solidFill>
              </a:rPr>
              <a:t>chema</a:t>
            </a:r>
            <a:endParaRPr lang="de-DE" dirty="0"/>
          </a:p>
        </p:txBody>
      </p:sp>
      <p:sp>
        <p:nvSpPr>
          <p:cNvPr id="50" name="Line 14"/>
          <p:cNvSpPr>
            <a:spLocks noChangeShapeType="1"/>
          </p:cNvSpPr>
          <p:nvPr/>
        </p:nvSpPr>
        <p:spPr bwMode="auto">
          <a:xfrm rot="3300000" flipV="1">
            <a:off x="3367024" y="5491539"/>
            <a:ext cx="292396" cy="41758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6" name="Ellipse 83"/>
          <p:cNvSpPr/>
          <p:nvPr/>
        </p:nvSpPr>
        <p:spPr>
          <a:xfrm>
            <a:off x="2386935" y="2386657"/>
            <a:ext cx="7783110" cy="2654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98" name="Picture 7" descr="C:\Users\silb_da\Pictures\CSIR-National_Aerospace_Laboratories_Logo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71" y="3934139"/>
            <a:ext cx="523948" cy="51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17" descr="C:\Users\silb_da\Pictures\kari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0" r="100000">
                        <a14:foregroundMark x1="10714" y1="70714" x2="10714" y2="70714"/>
                        <a14:foregroundMark x1="47143" y1="71429" x2="47143" y2="7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33"/>
          <a:stretch/>
        </p:blipFill>
        <p:spPr bwMode="auto">
          <a:xfrm>
            <a:off x="7159991" y="2612639"/>
            <a:ext cx="422974" cy="3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C:\Users\silb_da\Pictures\Jaxa_logo_svg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658" y="3758584"/>
            <a:ext cx="523948" cy="3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0" descr="C:\Users\silb_da\Pictures\CIRA_3d8b88.jpg"/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529" b="84314" l="0" r="100000">
                        <a14:foregroundMark x1="68382" y1="52555" x2="68382" y2="52555"/>
                        <a14:foregroundMark x1="89706" y1="51095" x2="89706" y2="51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972" b="20821"/>
          <a:stretch/>
        </p:blipFill>
        <p:spPr bwMode="auto">
          <a:xfrm>
            <a:off x="9103255" y="3123447"/>
            <a:ext cx="613914" cy="31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1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1" t="12401" r="11627" b="15716"/>
          <a:stretch/>
        </p:blipFill>
        <p:spPr bwMode="auto">
          <a:xfrm>
            <a:off x="5275350" y="2487263"/>
            <a:ext cx="365978" cy="47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48"/>
          <p:cNvSpPr txBox="1"/>
          <p:nvPr/>
        </p:nvSpPr>
        <p:spPr>
          <a:xfrm>
            <a:off x="5051748" y="2955154"/>
            <a:ext cx="777777" cy="2462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de-DE"/>
            </a:defPPr>
            <a:lvl1pPr>
              <a:defRPr sz="10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Operations</a:t>
            </a:r>
          </a:p>
        </p:txBody>
      </p:sp>
      <p:pic>
        <p:nvPicPr>
          <p:cNvPr id="106" name="Picture 9"/>
          <p:cNvPicPr>
            <a:picLocks noChangeAspect="1" noChangeArrowheads="1"/>
          </p:cNvPicPr>
          <p:nvPr/>
        </p:nvPicPr>
        <p:blipFill rotWithShape="1"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0" t="5282" r="6524" b="8468"/>
          <a:stretch/>
        </p:blipFill>
        <p:spPr bwMode="auto">
          <a:xfrm>
            <a:off x="8227596" y="2666694"/>
            <a:ext cx="451928" cy="57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52"/>
          <p:cNvSpPr txBox="1"/>
          <p:nvPr/>
        </p:nvSpPr>
        <p:spPr>
          <a:xfrm>
            <a:off x="7948799" y="3247279"/>
            <a:ext cx="1140057" cy="2462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de-DE"/>
            </a:defPPr>
            <a:lvl1pPr>
              <a:defRPr sz="10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On board systems</a:t>
            </a:r>
          </a:p>
        </p:txBody>
      </p:sp>
      <p:pic>
        <p:nvPicPr>
          <p:cNvPr id="108" name="Picture 7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37140" y="4064411"/>
            <a:ext cx="501233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extBox 51"/>
          <p:cNvSpPr txBox="1"/>
          <p:nvPr/>
        </p:nvSpPr>
        <p:spPr>
          <a:xfrm>
            <a:off x="5692918" y="4714314"/>
            <a:ext cx="893193" cy="2462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de-DE"/>
            </a:defPPr>
            <a:lvl1pPr>
              <a:defRPr sz="10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Flight control</a:t>
            </a:r>
          </a:p>
        </p:txBody>
      </p:sp>
      <p:pic>
        <p:nvPicPr>
          <p:cNvPr id="110" name="Picture 12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076" y="3510150"/>
            <a:ext cx="491074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" name="TextBox 50"/>
          <p:cNvSpPr txBox="1"/>
          <p:nvPr/>
        </p:nvSpPr>
        <p:spPr>
          <a:xfrm>
            <a:off x="2919690" y="4084414"/>
            <a:ext cx="926856" cy="2462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de-DE"/>
            </a:defPPr>
            <a:lvl1pPr>
              <a:defRPr sz="10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Management </a:t>
            </a:r>
          </a:p>
        </p:txBody>
      </p:sp>
      <p:pic>
        <p:nvPicPr>
          <p:cNvPr id="112" name="Picture 15"/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848" y="3955623"/>
            <a:ext cx="458139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TextBox 47"/>
          <p:cNvSpPr txBox="1"/>
          <p:nvPr/>
        </p:nvSpPr>
        <p:spPr>
          <a:xfrm>
            <a:off x="4215907" y="4536498"/>
            <a:ext cx="758541" cy="2462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de-DE"/>
            </a:defPPr>
            <a:lvl1pPr>
              <a:defRPr sz="10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Propulsion</a:t>
            </a:r>
          </a:p>
        </p:txBody>
      </p:sp>
      <p:pic>
        <p:nvPicPr>
          <p:cNvPr id="114" name="Picture 10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2" b="11676"/>
          <a:stretch/>
        </p:blipFill>
        <p:spPr bwMode="auto">
          <a:xfrm>
            <a:off x="6613061" y="2433861"/>
            <a:ext cx="481447" cy="52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TextBox 46"/>
          <p:cNvSpPr txBox="1"/>
          <p:nvPr/>
        </p:nvSpPr>
        <p:spPr>
          <a:xfrm>
            <a:off x="6467994" y="2979413"/>
            <a:ext cx="679994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Structure</a:t>
            </a:r>
          </a:p>
        </p:txBody>
      </p:sp>
      <p:pic>
        <p:nvPicPr>
          <p:cNvPr id="116" name="Picture 13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936" y="3567152"/>
            <a:ext cx="438410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TextBox 49"/>
          <p:cNvSpPr txBox="1"/>
          <p:nvPr/>
        </p:nvSpPr>
        <p:spPr>
          <a:xfrm>
            <a:off x="8755400" y="4171178"/>
            <a:ext cx="668773" cy="2462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de-DE"/>
            </a:defPPr>
            <a:lvl1pPr>
              <a:defRPr sz="10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Material </a:t>
            </a:r>
          </a:p>
        </p:txBody>
      </p:sp>
      <p:pic>
        <p:nvPicPr>
          <p:cNvPr id="118" name="Picture 14"/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811" y="3903955"/>
            <a:ext cx="496627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" name="TextBox 53"/>
          <p:cNvSpPr txBox="1"/>
          <p:nvPr/>
        </p:nvSpPr>
        <p:spPr>
          <a:xfrm>
            <a:off x="7237148" y="4503222"/>
            <a:ext cx="1314785" cy="2462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de-DE"/>
            </a:defPPr>
            <a:lvl1pPr>
              <a:defRPr sz="10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Mission performance</a:t>
            </a:r>
          </a:p>
        </p:txBody>
      </p:sp>
      <p:pic>
        <p:nvPicPr>
          <p:cNvPr id="120" name="Picture 8" descr="C:\Users\silb_da\Pictures\nlr-logo-300x77-1-300x77.png"/>
          <p:cNvPicPr>
            <a:picLocks noChangeAspect="1" noChangeArrowheads="1"/>
          </p:cNvPicPr>
          <p:nvPr/>
        </p:nvPicPr>
        <p:blipFill rotWithShape="1"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02"/>
          <a:stretch/>
        </p:blipFill>
        <p:spPr bwMode="auto">
          <a:xfrm>
            <a:off x="4870986" y="4063915"/>
            <a:ext cx="344224" cy="39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1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961" y="4384577"/>
            <a:ext cx="446495" cy="3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3" descr="C:\Users\silb_da\Pictures\untitled.png"/>
          <p:cNvPicPr>
            <a:picLocks noChangeAspect="1" noChangeArrowheads="1"/>
          </p:cNvPicPr>
          <p:nvPr/>
        </p:nvPicPr>
        <p:blipFill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10" y="2687395"/>
            <a:ext cx="628737" cy="23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9" descr="C:\Users\silb_da\Pictures\national-institute-for-aerospace-research-elie-carafoli-incas-squarelogo-1523872064741.png"/>
          <p:cNvPicPr>
            <a:picLocks noChangeAspect="1" noChangeArrowheads="1"/>
          </p:cNvPicPr>
          <p:nvPr/>
        </p:nvPicPr>
        <p:blipFill rotWithShape="1">
          <a:blip r:embed="rId2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6" r="11589"/>
          <a:stretch/>
        </p:blipFill>
        <p:spPr bwMode="auto">
          <a:xfrm>
            <a:off x="9281076" y="3646918"/>
            <a:ext cx="402823" cy="5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feld 107"/>
          <p:cNvSpPr txBox="1"/>
          <p:nvPr/>
        </p:nvSpPr>
        <p:spPr>
          <a:xfrm>
            <a:off x="5431506" y="1980228"/>
            <a:ext cx="2146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Disciplinary Experts</a:t>
            </a:r>
          </a:p>
        </p:txBody>
      </p:sp>
      <p:sp>
        <p:nvSpPr>
          <p:cNvPr id="35" name="Line 14"/>
          <p:cNvSpPr>
            <a:spLocks noChangeShapeType="1"/>
          </p:cNvSpPr>
          <p:nvPr/>
        </p:nvSpPr>
        <p:spPr bwMode="auto">
          <a:xfrm rot="3300000" flipV="1">
            <a:off x="4623357" y="3186553"/>
            <a:ext cx="867153" cy="1229444"/>
          </a:xfrm>
          <a:prstGeom prst="line">
            <a:avLst/>
          </a:prstGeom>
          <a:noFill/>
          <a:ln w="38100">
            <a:solidFill>
              <a:schemeClr val="bg1">
                <a:lumMod val="95000"/>
              </a:schemeClr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Line 14"/>
          <p:cNvSpPr>
            <a:spLocks noChangeShapeType="1"/>
          </p:cNvSpPr>
          <p:nvPr/>
        </p:nvSpPr>
        <p:spPr bwMode="auto">
          <a:xfrm rot="10800000" flipH="1" flipV="1">
            <a:off x="5571121" y="2993526"/>
            <a:ext cx="398449" cy="485276"/>
          </a:xfrm>
          <a:prstGeom prst="line">
            <a:avLst/>
          </a:prstGeom>
          <a:noFill/>
          <a:ln w="38100">
            <a:solidFill>
              <a:schemeClr val="bg1">
                <a:lumMod val="95000"/>
              </a:schemeClr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" name="Line 14"/>
          <p:cNvSpPr>
            <a:spLocks noChangeShapeType="1"/>
          </p:cNvSpPr>
          <p:nvPr/>
        </p:nvSpPr>
        <p:spPr bwMode="auto">
          <a:xfrm rot="10800000" flipV="1">
            <a:off x="6368017" y="3021791"/>
            <a:ext cx="332728" cy="509364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rot="10800000" flipV="1">
            <a:off x="6564436" y="3280823"/>
            <a:ext cx="1217521" cy="402681"/>
          </a:xfrm>
          <a:prstGeom prst="line">
            <a:avLst/>
          </a:prstGeom>
          <a:noFill/>
          <a:ln w="38100">
            <a:solidFill>
              <a:schemeClr val="bg1">
                <a:lumMod val="95000"/>
              </a:schemeClr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" name="Line 14"/>
          <p:cNvSpPr>
            <a:spLocks noChangeShapeType="1"/>
          </p:cNvSpPr>
          <p:nvPr/>
        </p:nvSpPr>
        <p:spPr bwMode="auto">
          <a:xfrm rot="10800000">
            <a:off x="6564437" y="3798701"/>
            <a:ext cx="1676082" cy="5149"/>
          </a:xfrm>
          <a:prstGeom prst="line">
            <a:avLst/>
          </a:prstGeom>
          <a:noFill/>
          <a:ln w="38100">
            <a:solidFill>
              <a:schemeClr val="bg1">
                <a:lumMod val="95000"/>
              </a:schemeClr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" name="Line 14"/>
          <p:cNvSpPr>
            <a:spLocks noChangeShapeType="1"/>
          </p:cNvSpPr>
          <p:nvPr/>
        </p:nvSpPr>
        <p:spPr bwMode="auto">
          <a:xfrm rot="10800000" flipH="1" flipV="1">
            <a:off x="6488844" y="3895453"/>
            <a:ext cx="688802" cy="240073"/>
          </a:xfrm>
          <a:prstGeom prst="line">
            <a:avLst/>
          </a:prstGeom>
          <a:noFill/>
          <a:ln w="38100">
            <a:solidFill>
              <a:schemeClr val="bg1">
                <a:lumMod val="95000"/>
              </a:schemeClr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2" name="Line 14"/>
          <p:cNvSpPr>
            <a:spLocks noChangeShapeType="1"/>
          </p:cNvSpPr>
          <p:nvPr/>
        </p:nvSpPr>
        <p:spPr bwMode="auto">
          <a:xfrm rot="10800000" flipH="1">
            <a:off x="5937140" y="3955622"/>
            <a:ext cx="102054" cy="547598"/>
          </a:xfrm>
          <a:prstGeom prst="line">
            <a:avLst/>
          </a:prstGeom>
          <a:noFill/>
          <a:ln w="38100">
            <a:solidFill>
              <a:schemeClr val="bg1">
                <a:lumMod val="95000"/>
              </a:schemeClr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 rot="10800000" flipH="1">
            <a:off x="5264627" y="3895454"/>
            <a:ext cx="704943" cy="240073"/>
          </a:xfrm>
          <a:prstGeom prst="line">
            <a:avLst/>
          </a:prstGeom>
          <a:noFill/>
          <a:ln w="38100">
            <a:solidFill>
              <a:schemeClr val="bg1">
                <a:lumMod val="95000"/>
              </a:schemeClr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 rot="3300000" flipV="1">
            <a:off x="4746135" y="3071811"/>
            <a:ext cx="1025780" cy="88197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1" name="Picture 2" descr="D:\Weiteres\AircraftConfigurationsPlots\Plots\Mix\wing.png">
            <a:extLst>
              <a:ext uri="{FF2B5EF4-FFF2-40B4-BE49-F238E27FC236}">
                <a16:creationId xmlns:a16="http://schemas.microsoft.com/office/drawing/2014/main" id="{6C8AE015-491C-4E1F-9C2D-A07D3A0BC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20"/>
          <a:stretch/>
        </p:blipFill>
        <p:spPr bwMode="auto">
          <a:xfrm>
            <a:off x="4835482" y="3457181"/>
            <a:ext cx="3467589" cy="87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43A9D08-B1E9-437A-80B1-AA52097248FA}"/>
              </a:ext>
            </a:extLst>
          </p:cNvPr>
          <p:cNvSpPr txBox="1"/>
          <p:nvPr/>
        </p:nvSpPr>
        <p:spPr>
          <a:xfrm>
            <a:off x="4760028" y="3460850"/>
            <a:ext cx="4440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span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6298D017-68BA-456E-8095-A58D0EA56A6A}"/>
              </a:ext>
            </a:extLst>
          </p:cNvPr>
          <p:cNvSpPr txBox="1"/>
          <p:nvPr/>
        </p:nvSpPr>
        <p:spPr>
          <a:xfrm>
            <a:off x="6589044" y="3220908"/>
            <a:ext cx="3434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ribs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92EC136-E55D-450A-B753-D588ED0E43CB}"/>
              </a:ext>
            </a:extLst>
          </p:cNvPr>
          <p:cNvSpPr/>
          <p:nvPr/>
        </p:nvSpPr>
        <p:spPr>
          <a:xfrm>
            <a:off x="4665916" y="5964616"/>
            <a:ext cx="340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Data must be explicit and unique!</a:t>
            </a:r>
            <a:endParaRPr lang="en-US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D28AE2E9-A51D-47A2-8097-8ACEB1C5705F}"/>
              </a:ext>
            </a:extLst>
          </p:cNvPr>
          <p:cNvSpPr txBox="1"/>
          <p:nvPr/>
        </p:nvSpPr>
        <p:spPr>
          <a:xfrm rot="624246">
            <a:off x="7028179" y="3538192"/>
            <a:ext cx="4488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wing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55" name="Picture 3" descr="C:\Users\silb_da\Pictures\Tsagi_logo.jpg">
            <a:extLst>
              <a:ext uri="{FF2B5EF4-FFF2-40B4-BE49-F238E27FC236}">
                <a16:creationId xmlns:a16="http://schemas.microsoft.com/office/drawing/2014/main" id="{9D308DAC-9376-4234-9A06-596804349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05" y="3539520"/>
            <a:ext cx="995501" cy="11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>
            <a:extLst>
              <a:ext uri="{FF2B5EF4-FFF2-40B4-BE49-F238E27FC236}">
                <a16:creationId xmlns:a16="http://schemas.microsoft.com/office/drawing/2014/main" id="{C8C8CA95-AFD5-4A02-AD65-CD4D1F057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924" y="2721787"/>
            <a:ext cx="421528" cy="5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45">
            <a:extLst>
              <a:ext uri="{FF2B5EF4-FFF2-40B4-BE49-F238E27FC236}">
                <a16:creationId xmlns:a16="http://schemas.microsoft.com/office/drawing/2014/main" id="{5A7DC5E4-F024-4CF2-9B28-0BA9FEE76A0A}"/>
              </a:ext>
            </a:extLst>
          </p:cNvPr>
          <p:cNvSpPr txBox="1"/>
          <p:nvPr/>
        </p:nvSpPr>
        <p:spPr>
          <a:xfrm>
            <a:off x="3501403" y="3233788"/>
            <a:ext cx="94128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Aerodynamics</a:t>
            </a:r>
          </a:p>
        </p:txBody>
      </p:sp>
    </p:spTree>
    <p:extLst>
      <p:ext uri="{BB962C8B-B14F-4D97-AF65-F5344CB8AC3E}">
        <p14:creationId xmlns:p14="http://schemas.microsoft.com/office/powerpoint/2010/main" val="63831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CPACS: Common </a:t>
            </a:r>
            <a:r>
              <a:rPr lang="de-DE" dirty="0" err="1"/>
              <a:t>Parametric</a:t>
            </a:r>
            <a:r>
              <a:rPr lang="de-DE" dirty="0"/>
              <a:t> </a:t>
            </a:r>
            <a:r>
              <a:rPr lang="de-DE" dirty="0" err="1"/>
              <a:t>Aircraft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/>
              <a:t>&gt; CPACS Introduction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6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66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0758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0758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0617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4295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1977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8059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0279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59234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3097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36" name="Text Box 28"/>
          <p:cNvSpPr txBox="1">
            <a:spLocks noChangeArrowheads="1"/>
          </p:cNvSpPr>
          <p:nvPr/>
        </p:nvSpPr>
        <p:spPr bwMode="auto">
          <a:xfrm rot="3302048">
            <a:off x="2151343" y="1470174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3751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pic>
        <p:nvPicPr>
          <p:cNvPr id="31" name="Picture 2" descr="D:\Weiteres\AircraftConfigurationsPlots\Plots\Mix\wing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20"/>
          <a:stretch/>
        </p:blipFill>
        <p:spPr bwMode="auto">
          <a:xfrm>
            <a:off x="3082865" y="3382213"/>
            <a:ext cx="3467589" cy="87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D:\Arbeit\AircraftConfigurationsPlots\Plots\Mix\Fuselage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1" t="22681" r="34943" b="8252"/>
          <a:stretch/>
        </p:blipFill>
        <p:spPr bwMode="auto">
          <a:xfrm>
            <a:off x="4076318" y="2177583"/>
            <a:ext cx="1795105" cy="136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D:\Arbeit\AircraftConfigurationsPlots\Plots\Mix\eng.pn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47819" r="52083" b="12052"/>
          <a:stretch/>
        </p:blipFill>
        <p:spPr bwMode="auto">
          <a:xfrm>
            <a:off x="4129227" y="4005541"/>
            <a:ext cx="1062213" cy="81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Line 43"/>
          <p:cNvSpPr>
            <a:spLocks noChangeShapeType="1"/>
          </p:cNvSpPr>
          <p:nvPr/>
        </p:nvSpPr>
        <p:spPr bwMode="auto">
          <a:xfrm>
            <a:off x="2572722" y="3128457"/>
            <a:ext cx="1455888" cy="475072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Line 43"/>
          <p:cNvSpPr>
            <a:spLocks noChangeShapeType="1"/>
          </p:cNvSpPr>
          <p:nvPr/>
        </p:nvSpPr>
        <p:spPr bwMode="auto">
          <a:xfrm>
            <a:off x="2572722" y="3241765"/>
            <a:ext cx="1599904" cy="991533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8" name="Line 43"/>
          <p:cNvSpPr>
            <a:spLocks noChangeShapeType="1"/>
          </p:cNvSpPr>
          <p:nvPr/>
        </p:nvSpPr>
        <p:spPr bwMode="auto">
          <a:xfrm>
            <a:off x="2571726" y="3372896"/>
            <a:ext cx="1291690" cy="1340334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9" name="Line 42"/>
          <p:cNvSpPr>
            <a:spLocks noChangeShapeType="1"/>
          </p:cNvSpPr>
          <p:nvPr/>
        </p:nvSpPr>
        <p:spPr bwMode="auto">
          <a:xfrm>
            <a:off x="2561263" y="2980775"/>
            <a:ext cx="1385206" cy="74147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919484" y="4522973"/>
            <a:ext cx="1469166" cy="885533"/>
            <a:chOff x="4044801" y="4725121"/>
            <a:chExt cx="1469166" cy="885533"/>
          </a:xfrm>
        </p:grpSpPr>
        <p:pic>
          <p:nvPicPr>
            <p:cNvPr id="41" name="Picture 20" descr="D:\Arbeit\AircraftConfigurationsPlots\Plots\Mix\lg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1" t="44114" r="56435" b="34741"/>
            <a:stretch/>
          </p:blipFill>
          <p:spPr bwMode="auto">
            <a:xfrm>
              <a:off x="4044801" y="4725121"/>
              <a:ext cx="1026985" cy="576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0" descr="D:\Arbeit\AircraftConfigurationsPlots\Plots\Mix\lg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1" t="67171" r="69928" b="13596"/>
            <a:stretch/>
          </p:blipFill>
          <p:spPr bwMode="auto">
            <a:xfrm>
              <a:off x="4705421" y="5085938"/>
              <a:ext cx="372551" cy="524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0" descr="D:\Arbeit\AircraftConfigurationsPlots\Plots\Mix\lg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2" t="44114" r="42709" b="34741"/>
            <a:stretch/>
          </p:blipFill>
          <p:spPr bwMode="auto">
            <a:xfrm>
              <a:off x="4988733" y="4731531"/>
              <a:ext cx="525234" cy="576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uppieren 71"/>
          <p:cNvGrpSpPr>
            <a:grpSpLocks noChangeAspect="1"/>
          </p:cNvGrpSpPr>
          <p:nvPr/>
        </p:nvGrpSpPr>
        <p:grpSpPr>
          <a:xfrm>
            <a:off x="5449515" y="1329460"/>
            <a:ext cx="6090986" cy="4404590"/>
            <a:chOff x="1765880" y="1804643"/>
            <a:chExt cx="4996773" cy="3613329"/>
          </a:xfrm>
        </p:grpSpPr>
        <p:pic>
          <p:nvPicPr>
            <p:cNvPr id="45" name="Picture 4" descr="D:\Arbeit\AircraftConfigurationsPlots\Plots\Freestyle\D150.pn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653" y="1804643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0" descr="D:\Arbeit\AircraftConfigurationsPlots\Plots\Freestyle\SSBJ.pn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5547" y="3276485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1" descr="D:\Arbeit\AircraftConfigurationsPlots\Plots\Freestyle\uCav.pn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096" y="4697972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3" descr="D:\Arbeit\AircraftConfigurationsPlots\Plots\Freestyle\BWB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442" y="2985375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6" descr="D:\Arbeit\AircraftConfigurationsPlots\Plots\Freestyle\D25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744" y="2280730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9" descr="D:\Arbeit\AircraftConfigurationsPlots\Plots\Freestyle\SBW.pn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7108" y="2608548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6" descr="D:\Arbeit\AircraftConfigurationsPlots\Plots\Freestyle\BoxWing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2653" y="3605516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D:\Arbeit\AircraftConfigurationsPlots\Plots\Freestyle\Hybrit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330" y="3763220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7" descr="D:\Arbeit\AircraftConfigurationsPlots\Plots\Freestyle\FanWing.png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4096" y="4337972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2" descr="D:\Arbeit\AircraftConfigurationsPlots\Plots\Freestyle\x31.png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880" y="4588768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5472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CPACS: Common </a:t>
            </a:r>
            <a:r>
              <a:rPr lang="de-DE" dirty="0" err="1"/>
              <a:t>Parametric</a:t>
            </a:r>
            <a:r>
              <a:rPr lang="de-DE" dirty="0"/>
              <a:t> </a:t>
            </a:r>
            <a:r>
              <a:rPr lang="de-DE" dirty="0" err="1"/>
              <a:t>Aircraft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7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349366" y="1488086"/>
            <a:ext cx="3984713" cy="424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r>
              <a:rPr lang="de-DE" sz="1000" dirty="0">
                <a:solidFill>
                  <a:prstClr val="black"/>
                </a:solidFill>
                <a:latin typeface="+mj-lt"/>
                <a:cs typeface="Arial" pitchFamily="34" charset="0"/>
              </a:rPr>
              <a:t> </a:t>
            </a:r>
            <a:endParaRPr lang="de-DE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language for aircraft design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 of specialist knowledge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since 2005, based on XML / XSD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readable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product and process information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Open-source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4"/>
          <a:stretch/>
        </p:blipFill>
        <p:spPr bwMode="auto">
          <a:xfrm>
            <a:off x="3633837" y="1846327"/>
            <a:ext cx="191935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5461871" y="1846326"/>
            <a:ext cx="177746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2031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2031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1890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5568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3250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9332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1552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60507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4370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36" name="Text Box 28"/>
          <p:cNvSpPr txBox="1">
            <a:spLocks noChangeArrowheads="1"/>
          </p:cNvSpPr>
          <p:nvPr/>
        </p:nvSpPr>
        <p:spPr bwMode="auto">
          <a:xfrm rot="3302048">
            <a:off x="2157921" y="1470173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5024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63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CPACS: Common </a:t>
            </a:r>
            <a:r>
              <a:rPr lang="de-DE" dirty="0" err="1"/>
              <a:t>Parametric</a:t>
            </a:r>
            <a:r>
              <a:rPr lang="de-DE" dirty="0"/>
              <a:t> </a:t>
            </a:r>
            <a:r>
              <a:rPr lang="de-DE" dirty="0" err="1"/>
              <a:t>Aircraft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8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349366" y="1488086"/>
            <a:ext cx="3984713" cy="424596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r>
              <a:rPr lang="de-DE" sz="1000" dirty="0">
                <a:solidFill>
                  <a:prstClr val="black"/>
                </a:solidFill>
                <a:latin typeface="+mj-lt"/>
                <a:cs typeface="Arial" pitchFamily="34" charset="0"/>
              </a:rPr>
              <a:t> </a:t>
            </a:r>
            <a:endParaRPr lang="de-DE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language for aircraft design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 of specialist knowledge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since 2005, based on XML / XSD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readable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product and process information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Open-source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4"/>
          <a:stretch/>
        </p:blipFill>
        <p:spPr bwMode="auto">
          <a:xfrm>
            <a:off x="3633837" y="1846327"/>
            <a:ext cx="191935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5461871" y="1846326"/>
            <a:ext cx="177746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2031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2031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1890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5568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3250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9332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1552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60507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4370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34079" y="1488086"/>
            <a:ext cx="3744415" cy="424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00"/>
              </a:spcBef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300"/>
              </a:spcBef>
            </a:pPr>
            <a:r>
              <a:rPr lang="en-US" sz="1400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libraries: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TIXI: 	fast &amp; simple XML Interfacing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TIGL: 	Geometric Library</a:t>
            </a:r>
            <a:b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(based on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OpenCASCADE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query functions: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tiglGetWingArea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export to IGES/VTK</a:t>
            </a: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geometry viewer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interfaces for: C, C++, Python, Java, MATLAB and Fortran</a:t>
            </a:r>
          </a:p>
        </p:txBody>
      </p:sp>
      <p:pic>
        <p:nvPicPr>
          <p:cNvPr id="31" name="Picture 2" descr="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03" y="2848046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C:\Users\moer_er\Desktop\D150_2.pn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44874" b="6814"/>
          <a:stretch/>
        </p:blipFill>
        <p:spPr bwMode="auto">
          <a:xfrm>
            <a:off x="8342189" y="4381844"/>
            <a:ext cx="1728194" cy="128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28"/>
          <p:cNvSpPr txBox="1">
            <a:spLocks noChangeArrowheads="1"/>
          </p:cNvSpPr>
          <p:nvPr/>
        </p:nvSpPr>
        <p:spPr bwMode="auto">
          <a:xfrm rot="3302048">
            <a:off x="2157921" y="1470173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5024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9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CPACS: Common </a:t>
            </a:r>
            <a:r>
              <a:rPr lang="de-DE" dirty="0" err="1"/>
              <a:t>Parametric</a:t>
            </a:r>
            <a:r>
              <a:rPr lang="de-DE" dirty="0"/>
              <a:t> </a:t>
            </a:r>
            <a:r>
              <a:rPr lang="de-DE" dirty="0" err="1"/>
              <a:t>Aircraft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Introduction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9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2031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2031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1890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5568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3250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9332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1552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60507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4370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49367" y="1488086"/>
            <a:ext cx="7729128" cy="42459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00"/>
              </a:spcBef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 rot="3302048">
            <a:off x="2157921" y="1470173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5024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8372208" y="1944508"/>
            <a:ext cx="2320879" cy="3132862"/>
          </a:xfrm>
          <a:prstGeom prst="roundRect">
            <a:avLst>
              <a:gd name="adj" fmla="val 4283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existing analysis module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9219050" y="2320867"/>
            <a:ext cx="627195" cy="582864"/>
            <a:chOff x="6977427" y="2381604"/>
            <a:chExt cx="720000" cy="669110"/>
          </a:xfrm>
        </p:grpSpPr>
        <p:sp>
          <p:nvSpPr>
            <p:cNvPr id="67" name="Rectangle 66"/>
            <p:cNvSpPr/>
            <p:nvPr/>
          </p:nvSpPr>
          <p:spPr>
            <a:xfrm>
              <a:off x="6977427" y="2554859"/>
              <a:ext cx="720000" cy="4958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977427" y="2381604"/>
              <a:ext cx="720000" cy="1732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de-DE" sz="10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input</a:t>
              </a:r>
              <a:endPara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195111" y="2629366"/>
              <a:ext cx="284632" cy="379629"/>
              <a:chOff x="6664250" y="2533921"/>
              <a:chExt cx="284632" cy="379629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6723971" y="2533921"/>
                <a:ext cx="224911" cy="337366"/>
                <a:chOff x="459117" y="3649046"/>
                <a:chExt cx="360000" cy="540000"/>
              </a:xfrm>
            </p:grpSpPr>
            <p:sp>
              <p:nvSpPr>
                <p:cNvPr id="84" name="Rounded Rectangle 83"/>
                <p:cNvSpPr/>
                <p:nvPr/>
              </p:nvSpPr>
              <p:spPr>
                <a:xfrm>
                  <a:off x="459117" y="3649046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6694111" y="2555054"/>
                <a:ext cx="224911" cy="337366"/>
                <a:chOff x="459117" y="3649048"/>
                <a:chExt cx="360000" cy="540000"/>
              </a:xfrm>
            </p:grpSpPr>
            <p:sp>
              <p:nvSpPr>
                <p:cNvPr id="82" name="Rounded Rectangle 81"/>
                <p:cNvSpPr/>
                <p:nvPr/>
              </p:nvSpPr>
              <p:spPr>
                <a:xfrm>
                  <a:off x="459117" y="3649048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6664250" y="2576186"/>
                <a:ext cx="224911" cy="337364"/>
                <a:chOff x="306717" y="3496645"/>
                <a:chExt cx="360000" cy="539997"/>
              </a:xfrm>
            </p:grpSpPr>
            <p:sp>
              <p:nvSpPr>
                <p:cNvPr id="73" name="Rounded Rectangle 72"/>
                <p:cNvSpPr/>
                <p:nvPr/>
              </p:nvSpPr>
              <p:spPr>
                <a:xfrm>
                  <a:off x="306717" y="3496645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5" name="Rounded Rectangle 74"/>
                <p:cNvSpPr/>
                <p:nvPr/>
              </p:nvSpPr>
              <p:spPr>
                <a:xfrm>
                  <a:off x="378717" y="357301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6" name="Rounded Rectangle 75"/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7" name="Rounded Rectangle 76"/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8" name="Rounded Rectangle 77"/>
                <p:cNvSpPr/>
                <p:nvPr/>
              </p:nvSpPr>
              <p:spPr>
                <a:xfrm>
                  <a:off x="378717" y="3772083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>
                <a:xfrm>
                  <a:off x="378717" y="383845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0" name="Rounded Rectangle 79"/>
                <p:cNvSpPr/>
                <p:nvPr/>
              </p:nvSpPr>
              <p:spPr>
                <a:xfrm>
                  <a:off x="378717" y="390480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1" name="Rounded Rectangle 80"/>
                <p:cNvSpPr/>
                <p:nvPr/>
              </p:nvSpPr>
              <p:spPr>
                <a:xfrm>
                  <a:off x="378717" y="3971151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86" name="Group 85"/>
          <p:cNvGrpSpPr/>
          <p:nvPr/>
        </p:nvGrpSpPr>
        <p:grpSpPr>
          <a:xfrm>
            <a:off x="9219050" y="4382433"/>
            <a:ext cx="627195" cy="582864"/>
            <a:chOff x="7111451" y="4856142"/>
            <a:chExt cx="720000" cy="669110"/>
          </a:xfrm>
        </p:grpSpPr>
        <p:sp>
          <p:nvSpPr>
            <p:cNvPr id="87" name="Rectangle 86"/>
            <p:cNvSpPr/>
            <p:nvPr/>
          </p:nvSpPr>
          <p:spPr>
            <a:xfrm>
              <a:off x="7111451" y="5029397"/>
              <a:ext cx="720000" cy="4958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111451" y="4856142"/>
              <a:ext cx="720000" cy="1732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de-DE" sz="8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output</a:t>
              </a:r>
              <a:endParaRPr 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7329135" y="5085754"/>
              <a:ext cx="284632" cy="379629"/>
              <a:chOff x="6664250" y="2533922"/>
              <a:chExt cx="284632" cy="379629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6723971" y="2533922"/>
                <a:ext cx="224911" cy="337366"/>
                <a:chOff x="459117" y="3649048"/>
                <a:chExt cx="360000" cy="540000"/>
              </a:xfrm>
            </p:grpSpPr>
            <p:sp>
              <p:nvSpPr>
                <p:cNvPr id="104" name="Rounded Rectangle 103"/>
                <p:cNvSpPr/>
                <p:nvPr/>
              </p:nvSpPr>
              <p:spPr>
                <a:xfrm>
                  <a:off x="459117" y="3649048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>
                <a:off x="6694111" y="2555054"/>
                <a:ext cx="224911" cy="337366"/>
                <a:chOff x="459117" y="3649048"/>
                <a:chExt cx="360000" cy="540000"/>
              </a:xfrm>
            </p:grpSpPr>
            <p:sp>
              <p:nvSpPr>
                <p:cNvPr id="102" name="Rounded Rectangle 101"/>
                <p:cNvSpPr/>
                <p:nvPr/>
              </p:nvSpPr>
              <p:spPr>
                <a:xfrm>
                  <a:off x="459117" y="3649048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6664250" y="2576186"/>
                <a:ext cx="224911" cy="337365"/>
                <a:chOff x="306717" y="3496649"/>
                <a:chExt cx="360000" cy="539999"/>
              </a:xfrm>
            </p:grpSpPr>
            <p:sp>
              <p:nvSpPr>
                <p:cNvPr id="93" name="Rounded Rectangle 92"/>
                <p:cNvSpPr/>
                <p:nvPr/>
              </p:nvSpPr>
              <p:spPr>
                <a:xfrm>
                  <a:off x="306717" y="3496649"/>
                  <a:ext cx="360000" cy="539999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324717" y="3514650"/>
                  <a:ext cx="324000" cy="50400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5" name="Rounded Rectangle 94"/>
                <p:cNvSpPr/>
                <p:nvPr/>
              </p:nvSpPr>
              <p:spPr>
                <a:xfrm>
                  <a:off x="378717" y="357301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6" name="Rounded Rectangle 95"/>
                <p:cNvSpPr/>
                <p:nvPr/>
              </p:nvSpPr>
              <p:spPr>
                <a:xfrm>
                  <a:off x="378717" y="3639373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7" name="Rounded Rectangle 96"/>
                <p:cNvSpPr/>
                <p:nvPr/>
              </p:nvSpPr>
              <p:spPr>
                <a:xfrm>
                  <a:off x="378717" y="370573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8" name="Rounded Rectangle 97"/>
                <p:cNvSpPr/>
                <p:nvPr/>
              </p:nvSpPr>
              <p:spPr>
                <a:xfrm>
                  <a:off x="378717" y="3772087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9" name="Rounded Rectangle 98"/>
                <p:cNvSpPr/>
                <p:nvPr/>
              </p:nvSpPr>
              <p:spPr>
                <a:xfrm>
                  <a:off x="378717" y="383843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0" name="Rounded Rectangle 99"/>
                <p:cNvSpPr/>
                <p:nvPr/>
              </p:nvSpPr>
              <p:spPr>
                <a:xfrm>
                  <a:off x="378717" y="390480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1" name="Rounded Rectangle 100"/>
                <p:cNvSpPr/>
                <p:nvPr/>
              </p:nvSpPr>
              <p:spPr>
                <a:xfrm>
                  <a:off x="378717" y="3971156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106" name="Group 105"/>
          <p:cNvGrpSpPr/>
          <p:nvPr/>
        </p:nvGrpSpPr>
        <p:grpSpPr>
          <a:xfrm>
            <a:off x="8595403" y="3136311"/>
            <a:ext cx="1874490" cy="940792"/>
            <a:chOff x="6312662" y="3312099"/>
            <a:chExt cx="2151856" cy="1080000"/>
          </a:xfrm>
          <a:solidFill>
            <a:schemeClr val="bg1"/>
          </a:solidFill>
        </p:grpSpPr>
        <p:sp>
          <p:nvSpPr>
            <p:cNvPr id="107" name="Rounded Rectangle 106"/>
            <p:cNvSpPr/>
            <p:nvPr/>
          </p:nvSpPr>
          <p:spPr>
            <a:xfrm>
              <a:off x="6312662" y="3312099"/>
              <a:ext cx="2151856" cy="1080000"/>
            </a:xfrm>
            <a:prstGeom prst="roundRect">
              <a:avLst>
                <a:gd name="adj" fmla="val 7939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8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595" y="3411162"/>
              <a:ext cx="254573" cy="32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8918" y="3717099"/>
              <a:ext cx="202878" cy="270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6" descr="https://pbs.twimg.com/profile_images/2323205264/h5g3etjnacmazg8oq17z_400x400.jpe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9936" y="3420075"/>
              <a:ext cx="270000" cy="270000"/>
            </a:xfrm>
            <a:prstGeom prst="rect">
              <a:avLst/>
            </a:prstGeom>
            <a:grpFill/>
            <a:extLst/>
          </p:spPr>
        </p:pic>
        <p:pic>
          <p:nvPicPr>
            <p:cNvPr id="111" name="Picture 7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2991" y="3740946"/>
              <a:ext cx="256945" cy="270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2" descr="http://www.brandsoftheworld.com/sites/default/files/styles/logo-thumbnail/public/042011/microsoft_excel_2010.png?itok=GQG8gRBw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984" y="4087315"/>
              <a:ext cx="270000" cy="270000"/>
            </a:xfrm>
            <a:prstGeom prst="rect">
              <a:avLst/>
            </a:prstGeom>
            <a:grpFill/>
            <a:extLst/>
          </p:spPr>
        </p:pic>
      </p:grpSp>
      <p:grpSp>
        <p:nvGrpSpPr>
          <p:cNvPr id="10" name="Group 9"/>
          <p:cNvGrpSpPr/>
          <p:nvPr/>
        </p:nvGrpSpPr>
        <p:grpSpPr>
          <a:xfrm>
            <a:off x="3721323" y="1944508"/>
            <a:ext cx="5497727" cy="940792"/>
            <a:chOff x="3721323" y="1944508"/>
            <a:chExt cx="5497727" cy="940792"/>
          </a:xfrm>
        </p:grpSpPr>
        <p:grpSp>
          <p:nvGrpSpPr>
            <p:cNvPr id="34" name="Group 33"/>
            <p:cNvGrpSpPr/>
            <p:nvPr/>
          </p:nvGrpSpPr>
          <p:grpSpPr>
            <a:xfrm>
              <a:off x="3721323" y="1944508"/>
              <a:ext cx="1097591" cy="940792"/>
              <a:chOff x="817105" y="1772816"/>
              <a:chExt cx="1260000" cy="1080000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817105" y="1772816"/>
                <a:ext cx="1260000" cy="1080000"/>
              </a:xfrm>
              <a:prstGeom prst="roundRect">
                <a:avLst>
                  <a:gd name="adj" fmla="val 7066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input</a:t>
                </a: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1087105" y="2132856"/>
                <a:ext cx="720000" cy="576000"/>
                <a:chOff x="1124000" y="2141072"/>
                <a:chExt cx="720000" cy="576000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1124000" y="2285072"/>
                  <a:ext cx="720000" cy="43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40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1303980" y="2316969"/>
                  <a:ext cx="360040" cy="37891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  <p:sp>
              <p:nvSpPr>
                <p:cNvPr id="41" name="Rectangle 40"/>
                <p:cNvSpPr/>
                <p:nvPr/>
              </p:nvSpPr>
              <p:spPr>
                <a:xfrm>
                  <a:off x="1124000" y="2141072"/>
                  <a:ext cx="720000" cy="144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input</a:t>
                  </a:r>
                </a:p>
              </p:txBody>
            </p:sp>
          </p:grpSp>
        </p:grpSp>
        <p:grpSp>
          <p:nvGrpSpPr>
            <p:cNvPr id="48" name="Group 47"/>
            <p:cNvGrpSpPr/>
            <p:nvPr/>
          </p:nvGrpSpPr>
          <p:grpSpPr>
            <a:xfrm>
              <a:off x="5178591" y="1944508"/>
              <a:ext cx="1097591" cy="940792"/>
              <a:chOff x="2276059" y="1772816"/>
              <a:chExt cx="1260000" cy="1080000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276059" y="1772816"/>
                <a:ext cx="1260000" cy="1080000"/>
              </a:xfrm>
              <a:prstGeom prst="roundRect">
                <a:avLst>
                  <a:gd name="adj" fmla="val 793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select</a:t>
                </a: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2546059" y="2132856"/>
                <a:ext cx="720000" cy="576000"/>
                <a:chOff x="2604945" y="1969953"/>
                <a:chExt cx="720000" cy="576000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2604945" y="2113953"/>
                  <a:ext cx="720000" cy="43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52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2800321" y="2175220"/>
                  <a:ext cx="329248" cy="34650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  <p:sp>
              <p:nvSpPr>
                <p:cNvPr id="53" name="Rectangle 52"/>
                <p:cNvSpPr/>
                <p:nvPr/>
              </p:nvSpPr>
              <p:spPr>
                <a:xfrm>
                  <a:off x="2604945" y="1969953"/>
                  <a:ext cx="720000" cy="144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selection</a:t>
                  </a:r>
                </a:p>
              </p:txBody>
            </p:sp>
          </p:grpSp>
        </p:grpSp>
        <p:sp>
          <p:nvSpPr>
            <p:cNvPr id="114" name="Rounded Rectangle 113"/>
            <p:cNvSpPr/>
            <p:nvPr/>
          </p:nvSpPr>
          <p:spPr>
            <a:xfrm>
              <a:off x="6651128" y="1944508"/>
              <a:ext cx="1254390" cy="940792"/>
            </a:xfrm>
            <a:prstGeom prst="roundRect">
              <a:avLst>
                <a:gd name="adj" fmla="val 61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map</a:t>
              </a:r>
            </a:p>
          </p:txBody>
        </p:sp>
        <p:pic>
          <p:nvPicPr>
            <p:cNvPr id="11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96"/>
            <a:stretch/>
          </p:blipFill>
          <p:spPr bwMode="auto">
            <a:xfrm>
              <a:off x="6864057" y="2459201"/>
              <a:ext cx="286809" cy="301845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116" name="Rectangle 115"/>
            <p:cNvSpPr/>
            <p:nvPr/>
          </p:nvSpPr>
          <p:spPr>
            <a:xfrm>
              <a:off x="7132702" y="2439320"/>
              <a:ext cx="410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  <a:sym typeface="Wingdings" panose="05000000000000000000" pitchFamily="2" charset="2"/>
                </a:rPr>
                <a:t></a:t>
              </a:r>
              <a:endParaRPr lang="en-US" dirty="0"/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7463809" y="2421682"/>
              <a:ext cx="247944" cy="330698"/>
              <a:chOff x="6664250" y="2533922"/>
              <a:chExt cx="284632" cy="379631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6723971" y="2533922"/>
                <a:ext cx="224911" cy="337366"/>
                <a:chOff x="459117" y="3649047"/>
                <a:chExt cx="360000" cy="540000"/>
              </a:xfrm>
            </p:grpSpPr>
            <p:sp>
              <p:nvSpPr>
                <p:cNvPr id="132" name="Rounded Rectangle 131"/>
                <p:cNvSpPr/>
                <p:nvPr/>
              </p:nvSpPr>
              <p:spPr>
                <a:xfrm>
                  <a:off x="459117" y="3649047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9" name="Group 118"/>
              <p:cNvGrpSpPr/>
              <p:nvPr/>
            </p:nvGrpSpPr>
            <p:grpSpPr>
              <a:xfrm>
                <a:off x="6694111" y="2555058"/>
                <a:ext cx="224911" cy="337367"/>
                <a:chOff x="459117" y="3649049"/>
                <a:chExt cx="360000" cy="540001"/>
              </a:xfrm>
            </p:grpSpPr>
            <p:sp>
              <p:nvSpPr>
                <p:cNvPr id="130" name="Rounded Rectangle 129"/>
                <p:cNvSpPr/>
                <p:nvPr/>
              </p:nvSpPr>
              <p:spPr>
                <a:xfrm>
                  <a:off x="459117" y="3649049"/>
                  <a:ext cx="360000" cy="540001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477119" y="3667052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6664250" y="2576189"/>
                <a:ext cx="224911" cy="337364"/>
                <a:chOff x="306717" y="3496650"/>
                <a:chExt cx="360000" cy="539997"/>
              </a:xfrm>
            </p:grpSpPr>
            <p:sp>
              <p:nvSpPr>
                <p:cNvPr id="121" name="Rounded Rectangle 120"/>
                <p:cNvSpPr/>
                <p:nvPr/>
              </p:nvSpPr>
              <p:spPr>
                <a:xfrm>
                  <a:off x="306717" y="3496650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3" name="Rounded Rectangle 122"/>
                <p:cNvSpPr/>
                <p:nvPr/>
              </p:nvSpPr>
              <p:spPr>
                <a:xfrm>
                  <a:off x="378717" y="3573017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4" name="Rounded Rectangle 123"/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5" name="Rounded Rectangle 124"/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6" name="Rounded Rectangle 125"/>
                <p:cNvSpPr/>
                <p:nvPr/>
              </p:nvSpPr>
              <p:spPr>
                <a:xfrm>
                  <a:off x="378717" y="3772086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7" name="Rounded Rectangle 126"/>
                <p:cNvSpPr/>
                <p:nvPr/>
              </p:nvSpPr>
              <p:spPr>
                <a:xfrm>
                  <a:off x="378717" y="383844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8" name="Rounded Rectangle 127"/>
                <p:cNvSpPr/>
                <p:nvPr/>
              </p:nvSpPr>
              <p:spPr>
                <a:xfrm>
                  <a:off x="378717" y="390480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9" name="Rounded Rectangle 128"/>
                <p:cNvSpPr/>
                <p:nvPr/>
              </p:nvSpPr>
              <p:spPr>
                <a:xfrm>
                  <a:off x="378717" y="3971152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55" name="Straight Arrow Connector 154"/>
            <p:cNvCxnSpPr>
              <a:stCxn id="36" idx="3"/>
              <a:endCxn id="49" idx="1"/>
            </p:cNvCxnSpPr>
            <p:nvPr/>
          </p:nvCxnSpPr>
          <p:spPr>
            <a:xfrm>
              <a:off x="4818914" y="2414905"/>
              <a:ext cx="35967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49" idx="3"/>
              <a:endCxn id="114" idx="1"/>
            </p:cNvCxnSpPr>
            <p:nvPr/>
          </p:nvCxnSpPr>
          <p:spPr>
            <a:xfrm>
              <a:off x="6276182" y="2414905"/>
              <a:ext cx="3749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14" idx="3"/>
            </p:cNvCxnSpPr>
            <p:nvPr/>
          </p:nvCxnSpPr>
          <p:spPr>
            <a:xfrm>
              <a:off x="7905517" y="2414905"/>
              <a:ext cx="13135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/>
          <p:cNvCxnSpPr/>
          <p:nvPr/>
        </p:nvCxnSpPr>
        <p:spPr>
          <a:xfrm flipV="1">
            <a:off x="7278322" y="4097876"/>
            <a:ext cx="1" cy="16751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>
            <a:off x="8684356" y="3389724"/>
            <a:ext cx="841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itchFamily="34" charset="0"/>
                <a:cs typeface="Arial" pitchFamily="34" charset="0"/>
              </a:rPr>
              <a:t>execute analysis</a:t>
            </a:r>
          </a:p>
        </p:txBody>
      </p:sp>
      <p:cxnSp>
        <p:nvCxnSpPr>
          <p:cNvPr id="165" name="Straight Arrow Connector 164"/>
          <p:cNvCxnSpPr>
            <a:stCxn id="67" idx="2"/>
            <a:endCxn id="107" idx="0"/>
          </p:cNvCxnSpPr>
          <p:nvPr/>
        </p:nvCxnSpPr>
        <p:spPr>
          <a:xfrm>
            <a:off x="9532648" y="2903731"/>
            <a:ext cx="0" cy="2325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9532648" y="4077103"/>
            <a:ext cx="0" cy="3053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5193271" y="2885301"/>
            <a:ext cx="2709531" cy="1212574"/>
            <a:chOff x="5193271" y="2885301"/>
            <a:chExt cx="2709531" cy="1212574"/>
          </a:xfrm>
        </p:grpSpPr>
        <p:sp>
          <p:nvSpPr>
            <p:cNvPr id="62" name="Rectangle 61">
              <a:hlinkClick r:id="" action="ppaction://noaction"/>
            </p:cNvPr>
            <p:cNvSpPr/>
            <p:nvPr/>
          </p:nvSpPr>
          <p:spPr>
            <a:xfrm>
              <a:off x="5193271" y="3157084"/>
              <a:ext cx="2709531" cy="9407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>
              <a:noAutofit/>
            </a:bodyPr>
            <a:lstStyle/>
            <a:p>
              <a:pPr algn="ctr"/>
              <a:r>
                <a:rPr lang="en-US" sz="4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supporting libraries (optional)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110358" y="3556191"/>
              <a:ext cx="721274" cy="28223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file handling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90479" y="3556191"/>
              <a:ext cx="721274" cy="28223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geometry handling</a:t>
              </a:r>
            </a:p>
          </p:txBody>
        </p:sp>
        <p:cxnSp>
          <p:nvCxnSpPr>
            <p:cNvPr id="162" name="Straight Arrow Connector 161"/>
            <p:cNvCxnSpPr/>
            <p:nvPr/>
          </p:nvCxnSpPr>
          <p:spPr>
            <a:xfrm flipH="1">
              <a:off x="7276844" y="2885301"/>
              <a:ext cx="1479" cy="27178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2" descr="Logo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128" y="3435373"/>
              <a:ext cx="523875" cy="523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7" name="Straight Arrow Connector 166"/>
            <p:cNvCxnSpPr/>
            <p:nvPr/>
          </p:nvCxnSpPr>
          <p:spPr>
            <a:xfrm flipH="1">
              <a:off x="5749357" y="2889282"/>
              <a:ext cx="1479" cy="27178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8" name="Straight Arrow Connector 167"/>
          <p:cNvCxnSpPr/>
          <p:nvPr/>
        </p:nvCxnSpPr>
        <p:spPr>
          <a:xfrm flipV="1">
            <a:off x="5741973" y="4096625"/>
            <a:ext cx="1" cy="16751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721323" y="3956071"/>
            <a:ext cx="5811324" cy="1563845"/>
            <a:chOff x="3721323" y="3956071"/>
            <a:chExt cx="5811324" cy="1563845"/>
          </a:xfrm>
        </p:grpSpPr>
        <p:grpSp>
          <p:nvGrpSpPr>
            <p:cNvPr id="42" name="Group 41"/>
            <p:cNvGrpSpPr/>
            <p:nvPr/>
          </p:nvGrpSpPr>
          <p:grpSpPr>
            <a:xfrm>
              <a:off x="5193271" y="4268743"/>
              <a:ext cx="1097591" cy="934079"/>
              <a:chOff x="2276059" y="4368957"/>
              <a:chExt cx="1260000" cy="1072294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2276059" y="4368957"/>
                <a:ext cx="1260000" cy="1072294"/>
              </a:xfrm>
              <a:prstGeom prst="roundRect">
                <a:avLst>
                  <a:gd name="adj" fmla="val 875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provide output</a:t>
                </a: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2546059" y="4426687"/>
                <a:ext cx="720000" cy="669110"/>
                <a:chOff x="1484040" y="4766161"/>
                <a:chExt cx="720000" cy="66911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484040" y="4939416"/>
                  <a:ext cx="720000" cy="4958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1484040" y="4766161"/>
                  <a:ext cx="720000" cy="1732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output</a:t>
                  </a:r>
                </a:p>
              </p:txBody>
            </p:sp>
            <p:pic>
              <p:nvPicPr>
                <p:cNvPr id="47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1679416" y="5014089"/>
                  <a:ext cx="329248" cy="34650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</p:grpSp>
        </p:grpSp>
        <p:grpSp>
          <p:nvGrpSpPr>
            <p:cNvPr id="54" name="Group 53"/>
            <p:cNvGrpSpPr/>
            <p:nvPr/>
          </p:nvGrpSpPr>
          <p:grpSpPr>
            <a:xfrm>
              <a:off x="3721323" y="3956071"/>
              <a:ext cx="1097591" cy="1563845"/>
              <a:chOff x="817105" y="4370058"/>
              <a:chExt cx="1260000" cy="1795245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817105" y="4370058"/>
                <a:ext cx="1260000" cy="1795245"/>
              </a:xfrm>
              <a:prstGeom prst="roundRect">
                <a:avLst>
                  <a:gd name="adj" fmla="val 694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output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087105" y="5441251"/>
                <a:ext cx="720000" cy="4958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087105" y="5267996"/>
                <a:ext cx="720000" cy="1732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output</a:t>
                </a: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1087105" y="4502069"/>
                <a:ext cx="720000" cy="669110"/>
                <a:chOff x="363116" y="4761266"/>
                <a:chExt cx="720000" cy="669110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363116" y="4934521"/>
                  <a:ext cx="720000" cy="4958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363116" y="4761266"/>
                  <a:ext cx="720000" cy="1732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updated</a:t>
                  </a:r>
                </a:p>
              </p:txBody>
            </p:sp>
            <p:pic>
              <p:nvPicPr>
                <p:cNvPr id="61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558492" y="5009193"/>
                  <a:ext cx="329248" cy="34650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</p:grpSp>
        </p:grpSp>
        <p:sp>
          <p:nvSpPr>
            <p:cNvPr id="135" name="Rounded Rectangle 134"/>
            <p:cNvSpPr/>
            <p:nvPr/>
          </p:nvSpPr>
          <p:spPr>
            <a:xfrm>
              <a:off x="6651128" y="4265387"/>
              <a:ext cx="1254390" cy="940792"/>
            </a:xfrm>
            <a:prstGeom prst="roundRect">
              <a:avLst>
                <a:gd name="adj" fmla="val 706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map</a:t>
              </a:r>
            </a:p>
          </p:txBody>
        </p:sp>
        <p:pic>
          <p:nvPicPr>
            <p:cNvPr id="13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96"/>
            <a:stretch/>
          </p:blipFill>
          <p:spPr bwMode="auto">
            <a:xfrm>
              <a:off x="6829322" y="4547432"/>
              <a:ext cx="286809" cy="301845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137" name="Rectangle 136"/>
            <p:cNvSpPr/>
            <p:nvPr/>
          </p:nvSpPr>
          <p:spPr>
            <a:xfrm>
              <a:off x="7097967" y="4527551"/>
              <a:ext cx="410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  <a:sym typeface="Wingdings"/>
                </a:rPr>
                <a:t></a:t>
              </a:r>
              <a:endParaRPr lang="en-US" dirty="0"/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429074" y="4509914"/>
              <a:ext cx="247944" cy="330697"/>
              <a:chOff x="6664250" y="2533923"/>
              <a:chExt cx="284632" cy="379630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6723971" y="2533923"/>
                <a:ext cx="224911" cy="337366"/>
                <a:chOff x="459117" y="3649049"/>
                <a:chExt cx="360000" cy="540000"/>
              </a:xfrm>
            </p:grpSpPr>
            <p:sp>
              <p:nvSpPr>
                <p:cNvPr id="153" name="Rounded Rectangle 152"/>
                <p:cNvSpPr/>
                <p:nvPr/>
              </p:nvSpPr>
              <p:spPr>
                <a:xfrm>
                  <a:off x="459117" y="3649049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6694111" y="2555055"/>
                <a:ext cx="224911" cy="337366"/>
                <a:chOff x="459117" y="3649049"/>
                <a:chExt cx="360000" cy="540000"/>
              </a:xfrm>
            </p:grpSpPr>
            <p:sp>
              <p:nvSpPr>
                <p:cNvPr id="151" name="Rounded Rectangle 150"/>
                <p:cNvSpPr/>
                <p:nvPr/>
              </p:nvSpPr>
              <p:spPr>
                <a:xfrm>
                  <a:off x="459117" y="3649049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6664250" y="2576189"/>
                <a:ext cx="224911" cy="337364"/>
                <a:chOff x="306717" y="3496650"/>
                <a:chExt cx="360000" cy="539997"/>
              </a:xfrm>
            </p:grpSpPr>
            <p:sp>
              <p:nvSpPr>
                <p:cNvPr id="142" name="Rounded Rectangle 141"/>
                <p:cNvSpPr/>
                <p:nvPr/>
              </p:nvSpPr>
              <p:spPr>
                <a:xfrm>
                  <a:off x="306717" y="3496650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4" name="Rounded Rectangle 143"/>
                <p:cNvSpPr/>
                <p:nvPr/>
              </p:nvSpPr>
              <p:spPr>
                <a:xfrm>
                  <a:off x="378717" y="357301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5" name="Rounded Rectangle 144"/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6" name="Rounded Rectangle 145"/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7" name="Rounded Rectangle 146"/>
                <p:cNvSpPr/>
                <p:nvPr/>
              </p:nvSpPr>
              <p:spPr>
                <a:xfrm>
                  <a:off x="378717" y="3772086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8" name="Rounded Rectangle 147"/>
                <p:cNvSpPr/>
                <p:nvPr/>
              </p:nvSpPr>
              <p:spPr>
                <a:xfrm>
                  <a:off x="378717" y="383844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9" name="Rounded Rectangle 148"/>
                <p:cNvSpPr/>
                <p:nvPr/>
              </p:nvSpPr>
              <p:spPr>
                <a:xfrm>
                  <a:off x="378717" y="3904801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0" name="Rounded Rectangle 149"/>
                <p:cNvSpPr/>
                <p:nvPr/>
              </p:nvSpPr>
              <p:spPr>
                <a:xfrm>
                  <a:off x="378717" y="3971154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58" name="Straight Arrow Connector 157"/>
            <p:cNvCxnSpPr>
              <a:stCxn id="87" idx="1"/>
              <a:endCxn id="135" idx="3"/>
            </p:cNvCxnSpPr>
            <p:nvPr/>
          </p:nvCxnSpPr>
          <p:spPr>
            <a:xfrm flipH="1" flipV="1">
              <a:off x="7905517" y="4735783"/>
              <a:ext cx="13135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35" idx="1"/>
              <a:endCxn id="43" idx="3"/>
            </p:cNvCxnSpPr>
            <p:nvPr/>
          </p:nvCxnSpPr>
          <p:spPr>
            <a:xfrm flipH="1">
              <a:off x="6290862" y="4735783"/>
              <a:ext cx="36026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43" idx="1"/>
              <a:endCxn id="55" idx="3"/>
            </p:cNvCxnSpPr>
            <p:nvPr/>
          </p:nvCxnSpPr>
          <p:spPr>
            <a:xfrm flipH="1">
              <a:off x="4818914" y="4735783"/>
              <a:ext cx="374357" cy="221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Elbow Connector 160"/>
            <p:cNvCxnSpPr>
              <a:stCxn id="87" idx="2"/>
            </p:cNvCxnSpPr>
            <p:nvPr/>
          </p:nvCxnSpPr>
          <p:spPr>
            <a:xfrm rot="5400000">
              <a:off x="6997863" y="2786348"/>
              <a:ext cx="355836" cy="4713733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9" name="Picture 1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763" y="4947073"/>
              <a:ext cx="368710" cy="310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3721322" y="1599398"/>
            <a:ext cx="41841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1" dirty="0">
                <a:latin typeface="Arial" pitchFamily="34" charset="0"/>
                <a:cs typeface="Arial" pitchFamily="34" charset="0"/>
              </a:rPr>
              <a:t>automate</a:t>
            </a:r>
          </a:p>
        </p:txBody>
      </p:sp>
    </p:spTree>
    <p:extLst>
      <p:ext uri="{BB962C8B-B14F-4D97-AF65-F5344CB8AC3E}">
        <p14:creationId xmlns:p14="http://schemas.microsoft.com/office/powerpoint/2010/main" val="394050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DLR-Präsentation 16:9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false</tns:showOnOpen>
  <tns:defaultPropertyEditorNamespace>Standardeigenschaften</tns:defaultPropertyEditorNamespace>
</tns:customPropertyEditors>
</file>

<file path=customXml/itemProps1.xml><?xml version="1.0" encoding="utf-8"?>
<ds:datastoreItem xmlns:ds="http://schemas.openxmlformats.org/officeDocument/2006/customXml" ds:itemID="{A10E0A5B-51D0-4A24-862C-0D9D8D0E9658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800</Words>
  <Application>Microsoft Office PowerPoint</Application>
  <PresentationFormat>Benutzerdefiniert</PresentationFormat>
  <Paragraphs>287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Arial</vt:lpstr>
      <vt:lpstr>Calibri</vt:lpstr>
      <vt:lpstr>Wingdings</vt:lpstr>
      <vt:lpstr>ヒラギノ角ゴ Pro W3</vt:lpstr>
      <vt:lpstr>DLR-Präsentation 16:9 Englisch</vt:lpstr>
      <vt:lpstr>CPACS Introduction</vt:lpstr>
      <vt:lpstr>What is CPACS?</vt:lpstr>
      <vt:lpstr>Central Standard Data - Introduction</vt:lpstr>
      <vt:lpstr>Central Standard Data - Introduction</vt:lpstr>
      <vt:lpstr>Central Standard Data - Introduction</vt:lpstr>
      <vt:lpstr>CPACS: Common Parametric Aircraft Configuration Schema</vt:lpstr>
      <vt:lpstr>CPACS: Common Parametric Aircraft Configuration Schema</vt:lpstr>
      <vt:lpstr>CPACS: Common Parametric Aircraft Configuration Schema</vt:lpstr>
      <vt:lpstr>CPACS: Common Parametric Aircraft Configuration Schema</vt:lpstr>
      <vt:lpstr>CPACS: Common Parametric Aircraft Configuration Schema</vt:lpstr>
      <vt:lpstr>CPACS eco-system documentation, support, development</vt:lpstr>
      <vt:lpstr>How do I get CPACS?</vt:lpstr>
      <vt:lpstr>PowerPoint-Präsentation</vt:lpstr>
      <vt:lpstr>XSD and XML</vt:lpstr>
      <vt:lpstr>XSD and XML</vt:lpstr>
      <vt:lpstr>XSD and XML</vt:lpstr>
      <vt:lpstr>XSD and XML</vt:lpstr>
      <vt:lpstr>XSD and XML</vt:lpstr>
      <vt:lpstr>How do I get data from CPACS?</vt:lpstr>
      <vt:lpstr>Read data with TiXI</vt:lpstr>
      <vt:lpstr>CPACS and friends ...</vt:lpstr>
      <vt:lpstr>Where to find data in CPACS</vt:lpstr>
      <vt:lpstr>PowerPoint-Präsentation</vt:lpstr>
      <vt:lpstr>PowerPoint-Präsentation</vt:lpstr>
      <vt:lpstr>PowerPoint-Präsentation</vt:lpstr>
      <vt:lpstr>PowerPoint-Präsentation</vt:lpstr>
    </vt:vector>
  </TitlesOfParts>
  <Company>DLR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Lorerumetur acipitis am rest et  explabore expliam, tem quis et ut enisto</dc:title>
  <dc:creator>Moerland, Erwin</dc:creator>
  <cp:lastModifiedBy>Alder, Marko</cp:lastModifiedBy>
  <cp:revision>262</cp:revision>
  <cp:lastPrinted>2019-09-26T09:53:20Z</cp:lastPrinted>
  <dcterms:created xsi:type="dcterms:W3CDTF">2012-06-19T06:51:55Z</dcterms:created>
  <dcterms:modified xsi:type="dcterms:W3CDTF">2021-03-11T16:44:45Z</dcterms:modified>
</cp:coreProperties>
</file>